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notesMasterIdLst>
    <p:notesMasterId r:id="rId37"/>
  </p:notesMasterIdLst>
  <p:sldIdLst>
    <p:sldId id="297" r:id="rId3"/>
    <p:sldId id="475" r:id="rId4"/>
    <p:sldId id="477" r:id="rId5"/>
    <p:sldId id="494" r:id="rId6"/>
    <p:sldId id="476" r:id="rId7"/>
    <p:sldId id="478" r:id="rId8"/>
    <p:sldId id="270" r:id="rId9"/>
    <p:sldId id="272" r:id="rId10"/>
    <p:sldId id="271" r:id="rId11"/>
    <p:sldId id="257" r:id="rId12"/>
    <p:sldId id="258" r:id="rId13"/>
    <p:sldId id="260" r:id="rId14"/>
    <p:sldId id="261" r:id="rId15"/>
    <p:sldId id="266" r:id="rId16"/>
    <p:sldId id="267" r:id="rId17"/>
    <p:sldId id="262" r:id="rId18"/>
    <p:sldId id="495" r:id="rId19"/>
    <p:sldId id="259" r:id="rId20"/>
    <p:sldId id="265" r:id="rId21"/>
    <p:sldId id="496" r:id="rId22"/>
    <p:sldId id="498" r:id="rId23"/>
    <p:sldId id="268" r:id="rId24"/>
    <p:sldId id="269" r:id="rId25"/>
    <p:sldId id="499" r:id="rId26"/>
    <p:sldId id="298" r:id="rId27"/>
    <p:sldId id="488" r:id="rId28"/>
    <p:sldId id="493" r:id="rId29"/>
    <p:sldId id="483" r:id="rId30"/>
    <p:sldId id="489" r:id="rId31"/>
    <p:sldId id="484" r:id="rId32"/>
    <p:sldId id="491" r:id="rId33"/>
    <p:sldId id="485" r:id="rId34"/>
    <p:sldId id="492" r:id="rId35"/>
    <p:sldId id="4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B66A"/>
    <a:srgbClr val="F79C37"/>
    <a:srgbClr val="E200C7"/>
    <a:srgbClr val="FF05E1"/>
    <a:srgbClr val="ED05FF"/>
    <a:srgbClr val="FF05C9"/>
    <a:srgbClr val="FF7BDC"/>
    <a:srgbClr val="FF7BC5"/>
    <a:srgbClr val="FF7B7E"/>
    <a:srgbClr val="FD7D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10" autoAdjust="0"/>
  </p:normalViewPr>
  <p:slideViewPr>
    <p:cSldViewPr snapToGrid="0">
      <p:cViewPr varScale="1">
        <p:scale>
          <a:sx n="57" d="100"/>
          <a:sy n="57" d="100"/>
        </p:scale>
        <p:origin x="13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1"/>
    </inkml:context>
    <inkml:brush xml:id="br0">
      <inkml:brushProperty name="width" value="0.35" units="cm"/>
      <inkml:brushProperty name="height" value="2.1" units="cm"/>
      <inkml:brushProperty name="color" value="#C7C7C7"/>
      <inkml:brushProperty name="inkEffects" value="pencil"/>
    </inkml:brush>
  </inkml:definitions>
  <inkml:trace contextRef="#ctx0" brushRef="#br0">57 25 16383,'0'5'0,"0"-1"0,0-3 0,0 0 0,0-5 0,0 3 0,0-4 0,0 14 0,0 0 0,-1 8 0,0-6 0,1-3 0,-1-3 0,0-3 0,1-8 0,0 0 0,0-5 0,0 4 0,0-1 0,0 5 0,0 0 0,0 9 0,0-5 0,0 4 0,2-12 0,0 2 0,0-2 0,1 5 0,-2 4 0,0 2 0,-1 4 0,1 2 0,-1 0 0,0-3 0,0-2 0,0-4 0,0-7 0,1 0 0,0-4 0,0 6 0,1 1 0,0 0 0,1 3 0,2-1 0,-2 1 0,0 0 0,-1 0 0,-5-5 0,1 1 0,-3-5 0,4 5 0,1 1 0,2 2 0,1 1 0,1 0 0,1 1 0,-3 1 0,-1 1 0,-1 2 0,0-2 0,0-1 0,-1 0 0,0-9 0,1 4 0,-1-6 0,1 7 0,1 1 0,1 1 0,1 1 0,-1 2 0,-1 2 0,-1 3 0,-1 0 0,-1-2 0,-2-2 0,0-1 0,-1-2 0,3-1 0,0-1 0,1 4 0,-2-6 0,1 2 0,-1-8 0,1-1 0,1 1 0,1 1 0,3 3 0,1 3 0,1 1 0,1 1 0,0 3 0,-3 2 0,-1 2 0,-2 0 0,0-2 0,-2-1 0,0-3 0,-1 0 0,-1-2 0,1-2 0,1-1 0,1-2 0,1 3 0,2 0 0,0 3 0,0 1 0,0 1 0,-1 2 0,-1 1 0,0 1 0,-3-1 0,-1-1 0,0-2 0,-1-1 0,1-1 0,1-2 0,2 2 0,0-3 0,1 1 0,1 1 0,1-1 0,1 2 0,2 0 0,-3 1 0,0 0 0,-2 3 0,0 1 0,-3 0 0,-2-1 0,-1-2 0,-1-1 0,2-2 0,1-3 0,3-2 0,0 0 0,1 2 0,4 2 0,1 2 0,2 0 0,-1 0 0,-1 2 0,-2 1 0,-1 0 0,-2 2 0,-2-2 0,-1 0 0,-2-2 0,0-1 0,1-2 0,1-3 0,2-3 0,1-2 0,2 1 0,2 3 0,2 2 0,2 3 0,0 0 0,0 1 0,-3 0 0,0 0 0,-2 1 0,-2 0 0,0 3 0,-2 1 0,-3 0 0,-1 0 0,-4-2 0,0-1 0,2-3 0,3-3 0,2-3 0,1-2 0,1 1 0,3 2 0,2 4 0,1 0 0,-1 2 0,-1 0 0,0 1 0,-1 2 0,-1 4 0,-1 2 0,-2 1 0,-1-1 0,-2-3 0,0-2 0,-1-2 0,3-2 0,0-2 0,2-1 0,0 0 0,1 1 0,0 1 0,4 1 0,1 0 0,0 1 0,-2 0 0,-1 3 0,-1 3 0,-3 0 0,-3 1 0,-1-1 0,-3-1 0,0-1 0,1-1 0,2-2 0,3 0 0,1-1 0,-1 0 0,2-9 0,-1-4 0,1 3 0,0-2 0,2 1 0,0 1 0,3-7 0,1 4 0,0 5 0,-4 4 0,1 0 0,-3 3 0,-3 4 0,0 2 0,-2 4 0,0 0 0,0-1 0,2-2 0,1-3 0,0-2 0,1-1 0,-2-1 0,1 0 0,-3-2 0,1 0 0,-1-1 0,0 1 0,1-1 0,1 2 0,0 0 0,3 4 0,0 1 0,2 4 0,-2-3 0,2-3 0,-2-7 0,0-1 0,0-4 0,0 4 0,0 2 0,0 2 0,0 8 0,0-3 0,-1 5 0,-3-5 0,0-1 0,-2-1 0,1-2 0,1-3 0,1 0 0,2-2 0,0 1 0,2 3 0,0 0 0,2 2 0,1 1 0,1 0 0,-1 2 0,-2 0 0,-1-2 0,0-6 0,-1 3 0,0-3 0,2 4 0,3 1 0,-1 0 0,1 0 0,-1 2 0,-1-1 0,-2 0 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0"/>
    </inkml:context>
    <inkml:brush xml:id="br0">
      <inkml:brushProperty name="width" value="0.35" units="cm"/>
      <inkml:brushProperty name="height" value="2.1" units="cm"/>
      <inkml:brushProperty name="color" value="#C7C7C7"/>
      <inkml:brushProperty name="inkEffects" value="pencil"/>
    </inkml:brush>
  </inkml:definitions>
  <inkml:trace contextRef="#ctx0" brushRef="#br0">795 130 16383,'25'0'0,"-1"0"0,1 2 0,-4 3 0,-4 3 0,-7 3 0,-5-4 0,-6-1 0,-8-7 0,-4-2 0,-3-2 0,2-2 0,11 3 0,32 22 0,0 5 0,-5-6 0,-2 0 0,5 7 0,-12-8 0,-7-10 0,-8-4 0,-9-12 0,-7-6 0,-2-2 0,2 1 0,10 9 0,13 9 0,13 11 0,7 5 0,0 3 0,-6-5 0,-10-5 0,-9-5 0,-22-16 0,1-1 0,-8-9 0,15 9 0,8 5 0,8 6 0,12 8 0,4 7 0,5 6 0,-3-1 0,-7-4 0,-4-6 0,-9-4 0,-23-21 0,2-1 0,-17-11 0,14 8 0,10 9 0,7 5 0,32 17 0,-5 0 0,18 12 0,-18-7 0,-6-5 0,-10-6 0,-20-19 0,-3-2 0,-14-11 0,14 13 0,7 8 0,21 23 0,-1-2 0,11 11 0,-9-11 0,-8-9 0,-7-1 0,-20-6 0,-19-8 0,12 1 0,-2-1 0,-1-3 0,0 1 0,2-1 0,3 1 0,-11-6 0,16 7 0,14 4 0,3 2 0,6 2 0,-2-2 0,0 0 0,-1-3 0,-1 1 0,-1-2 0,0 5 0,4 24 0,-1 7 0,-1-5 0,-2 2 0,-2-3 0,-3-1 0,-14 14 0,-3-10 0,-1-11 0,1-7 0,2-6 0,2-4 0,2-3 0,7-2 0,3-1 0,3 4 0,2 3 0,-1 2 0,-7 1 0,-4 6 0,-4 3 0,1 3 0,0-2 0,10-6 0,0-2 0,8-4 0,-3-1 0,1-3 0,2 0 0,2-1 0,1 1 0,0 1 0,0-9 0,0-13 0,0-8 0,0-5 0,0 9 0,2 10 0,1 12 0,2 4 0,-2 5 0,1 5 0,-1 8 0,-1 8 0,-2 6 0,0-5 0,0-4 0,0-9 0,-1-5 0,-2-2 0,-2-14 0,2 3 0,-1-8 0,3 6 0,2 6 0,4 0 0,6 4 0,6 2 0,2 7 0,-5 9 0,-4 5 0,-6 0 0,-4-6 0,-2-8 0,-2-12 0,-3-13 0,0-6 0,3-3 0,2 11 0,3 5 0,3 8 0,4 5 0,5 10 0,-1 12 0,-4 8 0,-4-2 0,-4-6 0,0-12 0,-2-7 0,-4-5 0,-3-9 0,0-13 0,3-12 0,3-9 0,4 3 0,4 9 0,3 10 0,3 10 0,4 5 0,-9 2 0,-2-1 0,-5-3 0,-1 1 0,2-1 0,3 1 0,8 0 0,14 1 0,12 1 0,2 1 0,-8 1 0,-13 1 0,-10 1 0,-5 1 0,-17 3 0,-4-3 0,-10 2 0,8-4 0,6-1 0,9-3 0,4-4 0,7-3 0,9 1 0,6 1 0,3 5 0,-3 2 0,-7 2 0,-4 3 0,-6 3 0,-4 5 0,-10 4 0,-13 1 0,-13-4 0,-6-5 0,0-6 0,8-5 0,14-4 0,9-2 0,9-1 0,7-2 0,8 2 0,8 1 0,2 3 0,-3 4 0,-7 2 0,-7 1 0,-6 3 0,-8 1 0,-8-1 0,-6 0 0,-1-3 0,1 0 0,9-1 0,5-4 0,8-3 0,3-3 0,10 1 0,5 3 0,4 3 0,-1 2 0,-11 4 0,-4 5 0,-12 6 0,-10 4 0,-9 0 0,-5-3 0,5-7 0,7-4 0,6-2 0,7-2 0,2-2 0,3-2 0,6-3 0,8-2 0,5 1 0,5 2 0,-4 3 0,-12 2 0,-6 2 0,-19 0 0,9 0 0,-8-2 0,14-3 0,1-5 0,6-5 0,9 0 0,9 3 0,4 5 0,-2 3 0,-6 3 0,-11 2 0,-5 3 0,-12 4 0,-12 2 0,-12 3 0,-8-2 0,3-4 0,7-4 0,12-2 0,9-3 0,7-1 0,13-2 0,6-2 0,9 1 0,3 2 0,-6 2 0,-5 2 0,-11 1 0,-33 5 0,4-2 0,-19 3 0,23-6 0,11 0 0,28-3 0,7-2 0,21-3 0,-7-3 0,-4 2 0,-8 3 0,-8 2 0,-10 1 0,-6 0 0,-3-1 0,-2-2 0,0-2 0,0-2 0,3-4 0,2 1 0,7 0 0,6 3 0,5 2 0,1 4 0,0 1 0,-2 1 0,-1 1 0,-3 3 0,-4 2 0,-4 4 0,-6 5 0,-5 4 0,-10 2 0,-10-1 0,-9-5 0,-9-7 0,3-4 0,7-6 0,9-3 0,12-5 0,5-2 0,14 1 0,13-1 0,11 3 0,4 4 0,-6 3 0,-7 3 0,-10 2 0,-6 0 0,-6 2 0,-2-1 0,-5 3 0,6 3 0,3 7 0,5 5 0,-3-1 0,-3-3 0,-2-6 0,-5-3 0,-7-4 0,-10-3 0,-8-1 0,-1-2 0,10-5 0,9 3 0,11-2 0,14 20 0,-4 6 0,5 16 0,-13-3 0,-3-6 0,-1-9 0,-3-8 0,0-10 0,-2-17 0,1-21 0,5 12 0,4-1 0,5-5 0,5 0 0,3 2 0,4 4 0,2 4 0,3 4 0,-3 4 0,-1 6 0,9 18 0,-15 29 0,-14-8 0,-5 3 0,-4 5 0,-4 0 0,-3-3 0,-3-2 0,-1-6 0,-2-3 0,-13 8 0,6-16 0,5-10 0,0-4 0,0-3 0,3 0 0,1-2 0,3-3 0,7 2 0,1-3 0,3 4 0,1-3 0,-3-4 0,-1-5 0,-1-5 0,0-4 0,4-2 0,2 2 0,4 4 0,12 6 0,9 6 0,8 5 0,-2 2 0,-8 3 0,-10 3 0,-6 3 0,-7 1 0,-14-3 0,-13-3 0,-14-5 0,-1-8 0,9-6 0,12-4 0,14 0 0,9 3 0,12 6 0,7 5 0,3 3 0,-3 4 0,-8 4 0,-7 4 0,-6 5 0,-9-2 0,-11-4 0,-11-4 0,-4-6 0,3-7 0,8-7 0,12-4 0,11 1 0,16 4 0,13 6 0,11 5 0,0 2 0,-9 2 0,-8 4 0,-10 2 0,-5 4 0,-11 2 0,-10 0 0,-9-3 0,-4-4 0,6-4 0,7-2 0,8-1 0,5-2 0,11-1 0,8 1 0,11 1 0,5 6 0,-5 8 0,-7 7 0,-9 5 0,-5-4 0,-4-7 0,-4-7 0,-3-5 0,-7-10 0,-3-11 0,-2-12 0,6-6 0,11 4 0,19 9 0,15 10 0,9 8 0,-1 7 0,-9 9 0,-13 9 0,-9 7 0,-6 1 0,-4-4 0,-2-7 0,-2-9 0,-5-19 0,5 6 0,-4-11 0,10 16 0,6 3 0,5 3 0,0 3 0,-3 3 0,-5-1 0,-2-5 0,2-7 0,4 5 0,8 6 0,3 16 0,-5 14 0,-6 3 0,-9-5 0,-8-10 0,-5-15 0,0-5 0,3 1 0,5 9 0,4 13 0,8 11 0,-3-16 0,1-1 0,2-1 0,0 0 0,8 15 0,-8-10 0,-5-7 0,-3-13 0,-8-25 0,2 0 0,-3-14 0,4 17 0,1 11 0,3 41 0,0 5 0,-1-7 0,-2 2 0,-1-9 0,-1-3 0,-10 14 0,-4-18 0,-6-19 0,-3-19 0,11-2 0,2-4 0,1-8 0,3-1 0,2-4 0,3 0 0,2 3 0,4 1 0,4 8 0,2 3 0,12-4 0,4 14 0,0 16 0,-7 10 0,-6 6 0,-6 4 0,-4-7 0,-1-8 0,-9-7 0,-6-8 0,-1-10 0,4-5 0,9-3 0,7 3 0,11 8 0,4 6 0,5 6 0,-3 4 0,-4 3 0,-7 5 0,-3-7 0,-3-2 0,-2-20 0,6 7 0,7-6 0,9 14 0,5 17 0,-4 20 0,-14-10 0,-3 3 0,-1 4 0,-4 0 0,-1-2 0,-4-2 0,0-5 0,-3-3 0,-7 8 0,-6-15 0,3-17 0,1-20 0,4-16 0,7 16 0,4 1 0,-2-15 0,5 15 0,3 16 0,3 14 0,2 13 0,-3 11 0,-3 5 0,-8-5 0,-4-8 0,-7-10 0,-11-6 0,-10-10 0,-12-6 0,21 3 0,-1-1 0,1 0 0,1 0 0,-23-1 0,4 4 0,1 2 0,0 0 0,2-3 0,6-2 0,6-4 0,2-4 0,1-3 0,3-2 0,2 4 0,8 5 0,6 5 0,4 3 0,1 3 0,-4 0 0,-6 0 0,-9 0 0,-9 0 0,-4 0 0,3 0 0,8 0 0,10 0 0,7 0 0,3 0 0,0 0 0,-2 0 0,3 5 0,0 4 0,8 6 0,2 2 0,2 1 0,-2-4 0,-2-4 0,-5-4 0,-1-4 0,-16-6 0,-3-3 0,-9-4 0,8 1 0,10 7 0,6 4 0,5 9 0,4 8 0,5 4 0,-1 1 0,3-5 0,-6-4 0,-1-4 0,-3-7 0,-10-10 0,3-1 0,-5-3 0,10 14 0,7 14 0,9 8 0,2 5 0,1-5 0,-4-8 0,-8-11 0,-21-24 0,-2-1 0,-11-12 0,13 16 0,9 8 0,10 7 0,7 9 0,5 5 0,1 3 0,0-3 0,-12-8 0,-16-22 0,0 1 0,-8-7 0,16 14 0,3 7 0,11 3 0,11 8 0,8 7 0,6 4 0,-9-1 0,-6-5 0,-15-8 0,-9-8 0,-13-9 0,-6-5 0,2-1 0,4 4 0,8 5 0,0-1 0,-5-3 0,-10-8 0,-7-6 0,-2-1 0,5 5 0,15 11 0,7 12 0,15 11 0,2 5 0,1 2 0,0-5 0,-6-2 0,-2-6 0,-5 0 0,-1-6 0,-13-7 0,-3-8 0,-7-7 0,5-2 0,7 3 0,8 3 0,2 0 0,2-1 0,0-2 0,0 2 0,0 3 0,0 7 0,2 3 0,4 4 0,8 0 0,3 4 0,1 4 0,-2 5 0,-6 3 0,-5-1 0,-4 0 0,-3-6 0,-6 0 0,-5-5 0,-5-1 0,-2-1 0,4-3 0,4-5 0,2-6 0,4-3 0,1 1 0,3 2 0,-1 1 0,3 0 0,0-4 0,1 1 0,3 0 0,3 4 0,7 5 0,-7 3 0,3 3 0,-9 4 0,0 3 0,-1 4 0,0-1 0,-1-2 0,-4-2 0,-6-2 0,-7-2 0,0-1 0,0 0 0,10-2 0,3-3 0,5-5 0,2-5 0,3 0 0,5 1 0,2 4 0,2 3 0,-2 3 0,-5 6 0,-2 9 0,-4 8 0,1 8 0,-2-3 0,0-4 0,-2-11 0,0-3 0,-5-11 0,-1-9 0,-1-8 0,0-6 0,4-3 0,3 3 0,4 2 0,8 1 0,7 3 0,6 4 0,4 4 0,-5 5 0,-2 5 0,-4 2 0,-10 1 0,-1 4 0,-14 6 0,-9 4 0,-7 2 0,-3-1 0,15-9 0,3-2 0,30-17 0,2 0 0,17-6 0,-6 5 0,-6 4 0,-7 3 0,-7 4 0,-7 1 0,-25 13 0,-6 3 0,1-2 0,0 1 0,-18 10 0,7-5 0,4-4 0,20-7 0,11-6 0,21-12 0,10-8 0,3-6 0,-6 2 0,-10 7 0,-8 6 0,-7 6 0,-14 3 0,-10 9 0,-11 6 0,-3 4 0,9-1 0,10-5 0,9-7 0,7-7 0,7-9 0,10-7 0,5-3 0,1 3 0,-3 6 0,-13 7 0,-7 4 0,-14 9 0,3 2 0,-4 7 0,9 2 0,2 4 0,-1 2 0,4-2 0,0-6 0,1-4 0,0-3 0,3 3 0,7 3 0,5 4 0,2-2 0,-2-3 0,-5-5 0,-6-5 0,-4-4 0,-4 4 0,1 4 0,-2 9 0,6 2 0,1-2 0,-1-6 0,-1-6 0,-6-5 0,-5-5 0,-3-2 0,3 0 0,6 2 0,24 15 0,-3-2 0,14 9 0,-15-10 0,-5-3 0,-5-3 0,7 4 0,7 10 0,13 13 0,-11-9 0,-1 1 0,0 3 0,0 1 0,-2 0 0,-1 0 0,-1-3 0,-1 0 0,-3-2 0,0-1 0,6 10 0,-4-7 0,-4-7 0,-1-3 0,-3-2 0,0-2 0,-1-2 0,-4-1 0,0-2 0,-1 1 0,0 1 0,0 7 0,0 3 0,0 4 0,0 5 0,0-2 0,0 0 0,0-2 0,0-4 0,0-2 0,0 0 0,0 4 0,0 2 0,0 0 0,0-1 0,0-10 0,0 2 0,0-6 0,0 6 0,0 5 0,0 0 0,0 0 0,0-11 0,0-24 0,0-10 0,0 4 0,0-1 0,0 0 0,0 0 0,0 1 0,0 0 0,0 2 0,0 0 0,0-14 0,0 9 0,0 10 0,1 9 0,4 5 0,6 2 0,3 2 0,-1 0 0,-2 0 0,-5-1 0,-3-2 0,-2-4 0,3-15 0,-1 1 0,0-4 0,-1-2 0,1-2 0,-1-3 0,2-6 0,-1-3 0,1 0 0,-1 8 0,0-1 0,1 0 0,0 0 0,2-9 0,0-1 0,1 3 0,2 7 0,-1 1 0,3 3 0,5-5 0,4 4 0,-1 9 0,4 5 0,23 0 0,-1 14 0,-3 14 0,-8 21 0,-21-7 0,-3 3 0,-3 7 0,-2 0 0,-3 1 0,-5-1 0,-2-5 0,-2-2 0,-16 9 0,-8-22 0,-1-23 0,7-24 0,16 6 0,3-2 0,1-5 0,4 0 0,1 2 0,2 2 0,3 5 0,2 4 0,13-4 0,4 14 0,1 11 0,-6 7 0,-5 7 0,-7 2 0,-4-1 0,-7-4 0,-12-5 0,-16-4 0,-15-11 0,20-1 0,0-4 0,2-1 0,2-2 0,5 0 0,2-1 0,-5-8 0,13 10 0,4 9 0,1 5 0,-4 2 0,-3 0 0,-13-5 0,-3-4 0,-1-4 0,5-2 0,13-1 0,3 3 0,2 1 0,1 3 0,2-1 0,1-3 0,0-7 0,0-4 0,0 1 0,-1 9 0,-3 5 0,-3 8 0,-4 0 0,-6 0 0,-4 0 0,0 0 0,3 0 0,6-2 0,6 1 0,4-2 0,4-3 0,2 0 0,7-1 0,4 2 0,1 1 0,-7 2 0,-6 1 0,-27 1 0,1 0 0,-12 0 0,12 0 0,12-1 0,5-3 0,8-4 0,8-3 0,7-1 0,7 0 0,-2 5 0,-3 4 0,-10 1 0,-9 4 0,-16 2 0,-6 2 0,-3-1 0,5-3 0,12-1 0,28-7 0,1 1 0,15-4 0,-15 5 0,-6 3 0,-10 0 0,-22 6 0,-1 0 0,-12 3 0,13-3 0,11-3 0,36-10 0,2 0 0,-5 1 0,1 1 0,6-2 0,-11 3 0,-13 4 0,-34 1 0,-8 2 0,-19 3 0,15 1 0,15-2 0,13-2 0,30-5 0,5-2 0,14-2 0,-13 1 0,-7 3 0,-13 2 0,-37 6 0,7 1 0,-22 2 0,33-4 0,14-2 0,12-4 0,9-3 0,4-4 0,0 0 0,-5 2 0,-14 4 0,-10 1 0,-18 2 0,-9 2 0,-1 1 0,0 0 0,16-1 0,12-1 0,18-1 0,7-2 0,2-3 0,-5-2 0,-5 1 0,-11 3 0,-5 1 0,-16 2 0,-12 0 0,-7 0 0,2 0 0,9 0 0,11 0 0,5 1 0,4 2 0,-5 3 0,-4 3 0,-5 4 0,4-3 0,6-3 0,12-3 0,12-3 0,7-1 0,5 0 0,-2 0 0,-4 0 0,-13 0 0,-8 0 0,-16 0 0,-8 4 0,-4 2 0,1 1 0,8 2 0,9-3 0,6-1 0,11-2 0,-3-2 0,5 2 0,-8-1 0,0 1 0,-13 3 0,-5 0 0,-12 1 0,0-2 0,3-2 0,15-3 0,40-9 0,1 2 0,-2 0 0,-1 1 0,6 1 0,-11 3 0,-8 1 0,-10 1 0,-37-6 0,7 2 0,-20-6 0,29 6 0,9-1 0,13 1 0,10-2 0,22-3 0,-10 3 0,1 2 0,7-1 0,2 2 0,2 0 0,-1 1 0,-2 1 0,-2 1 0,-5-1 0,-2 2 0,7-1 0,-15 0 0,-13 0 0,-32 0 0,0 0 0,-19 0 0,18 0 0,13 0 0,17 0 0,13 0 0,13 4 0,5 0 0,-6 2 0,-7-1 0,-9-3 0,-6-2 0,-18-14 0,0 4 0,-8-12 0,16 14 0,11 2 0,13 7 0,8 0 0,1 3 0,-7 2 0,-15-2 0,-8 0 0,-16-8 0,-4-2 0,-5-4 0,12 5 0,7 2 0,15 15 0,-1-3 0,2 3 0,-9-8 0,-5-3 0,-3 0 0,3-1 0,24 4 0,9 7 0,-5-3 0,1 1 0,17 10 0,-12-2 0,-7-6 0,-15-6 0,-5-2 0,3-1 0,-2-1 0,10 2 0,-10-3 0,-7-6 0,-1 0 0,-2-2 0,8 5 0,8 5 0,4 3 0,2 3 0,-2 3 0,-5-4 0,-10 0 0,-15-6 0,-12 0 0,-3-1 0,10 0 0,10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1"/>
    </inkml:context>
    <inkml:brush xml:id="br0">
      <inkml:brushProperty name="width" value="0.35" units="cm"/>
      <inkml:brushProperty name="height" value="2.1" units="cm"/>
      <inkml:brushProperty name="color" value="#C7C7C7"/>
      <inkml:brushProperty name="inkEffects" value="pencil"/>
    </inkml:brush>
  </inkml:definitions>
  <inkml:trace contextRef="#ctx0" brushRef="#br0">1 84 16383,'2'-23'0,"11"1"0,12 4 0,12 5 0,5 6 0,-8 6 0,-12 4 0,-9 7 0,-9 5 0,-7 5 0,-8 0 0,-5-6 0,-4-5 0,4-7 0,4-6 0,6-4 0,2-1 0,7 2 0,8 4 0,5 2 0,3 2 0,-2 3 0,-4 4 0,-7 1 0,-3 2 0,-1-4 0,-2 0 0,0 6 0,0 13 0,0-5 0,0 2 0,1 4 0,1 1 0,2-2 0,1 0 0,6 13 0,0-17 0,-2-13 0,-3-8 0,-1-12 0,2-10 0,3-5 0,2-3 0,3 7 0,2 9 0,5 6 0,0 8 0,-1 11 0,-4 8 0,-6 7 0,-4-2 0,-7-7 0,-8-7 0,-12-9 0,-5-15 0,-2-13 0,9-9 0,22 0 0,41 15 0,-9 19 0,4 6 0,-6 3 0,0 3 0,-1 1 0,0 1 0,0 2 0,-3 0 0,4 7 0,-2 1 0,-8-5 0,-4-3 0,-7-4 0,-21-26 0,-11-11 0,3-2 0,1-4 0,-1 2 0,-2-3 0,4 1 0,-2-8 0,6 4 0,5 11 0,6 3 0,12-3 0,9 25 0,3 14 0,-4 9 0,-9 6 0,-7-5 0,-2-9 0,-3-5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2"/>
    </inkml:context>
    <inkml:brush xml:id="br0">
      <inkml:brushProperty name="width" value="0.35" units="cm"/>
      <inkml:brushProperty name="height" value="2.1" units="cm"/>
      <inkml:brushProperty name="color" value="#C7C7C7"/>
      <inkml:brushProperty name="inkEffects" value="pencil"/>
    </inkml:brush>
  </inkml:definitions>
  <inkml:trace contextRef="#ctx0" brushRef="#br0">1218 831 16383,'2'26'0,"-3"0"0,-6 6 0,-1-8 0,2-7 0,5-11 0,1-6 0,0-13 0,0-7 0,0-2 0,0 1 0,-1 10 0,-2 5 0,-2 6 0,0 0 0,-3 0 0,-7-4 0,-12-16 0,7-1 0,-1-2 0,-4-9 0,1-1 0,-1-3 0,2-1 0,2 3 0,2 3 0,5 7 0,2 4 0,-4-5 0,7 16 0,3 6 0,-3 1 0,-6-4 0,-7-3 0,-4-4 0,0 0 0,4-1 0,8 5 0,3 1 0,7 3 0,2 0 0,0-2 0,2-1 0,0 1 0,0 3 0,-1 1 0,-5 0 0,1 0 0,-6-1 0,1-1 0,2 1 0,-2-1 0,1 1 0,-5-3 0,-7-2 0,-7-6 0,-5-4 0,-2-4 0,5 0 0,5 4 0,9 9 0,5 4 0,3 6 0,-4 0 0,-4 0 0,3 0 0,1 0 0,10 0 0,-2 0 0,0-7 0,4-1 0,-2-11 0,2 0 0,0-5 0,0 0 0,0 3 0,0 1 0,0 10 0,4 1 0,5 8 0,12 4 0,7 7 0,3 6 0,-5 4 0,-13-4 0,-5-2 0,-7-1 0,-2-7 0,-3 0 0,-6-6 0,-3-3 0,-3-5 0,0-5 0,4-2 0,4 4 0,5 6 0,0 17 0,-2 8 0,-5 15 0,-3-4 0,-2-8 0,2-8 0,5-9 0,4-6 0,4-11 0,0-1 0,0-12 0,0-1 0,-3-4 0,2 1 0,-2 4 0,2 3 0,1 5 0,0 3 0,0 1 0,0 6 0,0-1 0,4 3 0,7-3 0,8 0 0,7-1 0,4 2 0,-6 3 0,-2 2 0,-2 1 0,-8 0 0,-2 0 0,-8 0 0,4 0 0,3 0 0,2 0 0,0 0 0,3 0 0,4 1 0,2 1 0,4 3 0,0 3 0,-2 1 0,0 1 0,-1 3 0,-3 1 0,-2 3 0,-2 3 0,-2 2 0,0 0 0,-4-1 0,-4-4 0,-2-6 0,-4-5 0,-1-4 0,-6-7 0,-7-11 0,-6-10 0,-1-9 0,0-5 0,8 6 0,5 8 0,7 10 0,4 8 0,6 4 0,10 4 0,9 2 0,5 2 0,0 5 0,-1 5 0,-3 2 0,-4 0 0,-3 0 0,-4-1 0,-8-7 0,-1 1 0,-3-4 0,2 3 0,0 0 0,2 2 0,-3-2 0,-1 2 0,1 1 0,1 4 0,2 8 0,2 5 0,-2 6 0,1 1 0,-3-2 0,-2 2 0,-3-1 0,0-2 0,1-2 0,0-2 0,0-4 0,-2-6 0,1-2 0,1-9 0,2 1 0,1-3 0,3 3 0,3 0 0,1-1 0,-1-3 0,1-3 0,-1-1 0,1-6 0,-1-5 0,-1-3 0,-1-1 0,-6 6 0,2 3 0,-2 4 0,1 1 0,2 9 0,0 1 0,0 7 0,-1-1 0,-3-2 0,-1-2 0,-1-1 0,0-1 0,0 1 0,0-1 0,0 0 0,0-2 0,0-1 0,-2-3 0,-5-3 0,-13-6 0,-13-8 0,10 2 0,-3-1 0,-7-4 0,-1-3 0,2 1 0,0 0 0,4 2 0,2 2 0,-4-4 0,20 13 0,5 6 0,0 0 0,-2 3 0,-3 2 0,-4 1 0,-4-1 0,-6-2 0,-7-2 0,-8-1 0,-8 0 0,-4-1 0,24 0 0,0 0 0,-23-4 0,8 0 0,11 2 0,11 2 0,9 1 0,6 0 0,1 0 0,-1 0 0,-3 0 0,-4 0 0,3 0 0,-1 0 0,7 0 0,-7 0 0,-4 0 0,-5 0 0,-1 0 0,4 0 0,5 0 0,5 1 0,2-1 0,-3 3 0,-3 3 0,-2 0 0,-1 2 0,0-1 0,6 0 0,2-2 0,3 0 0,2-1 0,0 0 0,0 0 0,-2 3 0,-2-1 0,-4 0 0,-3 0 0,-1-1 0,1-1 0,-1 0 0,-2 0 0,0-1 0,-1 0 0,-2 1 0,2-1 0,3-1 0,3 0 0,4-2 0,2 0 0,-5 0 0,5 0 0,-5 0 0,3 0 0,2 1 0,0 3 0,3 2 0,3 3 0,0-2 0,2 0 0,-1-3 0,-2-1 0,2 1 0,-1-2 0,1 2 0,-6-16 0,-3 1 0,-2-12 0,-2 4 0,2-2 0,4-3 0,1-5 0,2-2 0,0 0 0,1 2 0,2 7 0,4 6 0,4 7 0,5 2 0,2 3 0,3 0 0,0 2 0,-4 0 0,1 2 0,-9 0 0,2 0 0,-5 0 0,3 0 0,3 0 0,1 0 0,5 0 0,-1 0 0,-3 0 0,0 0 0,-1 0 0,-5 0 0,-1 0 0,-3 0 0,1 0 0,2 0 0,6-1 0,6-3 0,3-2 0,-3 0 0,-3 1 0,-6 0 0,-4 2 0,-2-1 0,-3-1 0,0 0 0,-1-4 0,0-1 0,0-2 0,0 1 0,0 1 0,0 4 0,0 4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3"/>
    </inkml:context>
    <inkml:brush xml:id="br0">
      <inkml:brushProperty name="width" value="0.35" units="cm"/>
      <inkml:brushProperty name="height" value="2.1" units="cm"/>
      <inkml:brushProperty name="color" value="#C7C7C7"/>
      <inkml:brushProperty name="inkEffects" value="pencil"/>
    </inkml:brush>
  </inkml:definitions>
  <inkml:trace contextRef="#ctx0" brushRef="#br0">16 1 16383,'0'8'0,"0"-3"0,0 1 0,0-4 0,0 3 0,0 1 0,0 1 0,0 0 0,0 0 0,-1-1 0,1-2 0,-1-1 0,1-2 0,-4-3 0,1 1 0,-1-2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4"/>
    </inkml:context>
    <inkml:brush xml:id="br0">
      <inkml:brushProperty name="width" value="0.35" units="cm"/>
      <inkml:brushProperty name="height" value="2.1" units="cm"/>
      <inkml:brushProperty name="color" value="#C7C7C7"/>
      <inkml:brushProperty name="inkEffects" value="pencil"/>
    </inkml:brush>
  </inkml:definitions>
  <inkml:trace contextRef="#ctx0" brushRef="#br0">269 442 16383,'-26'14'0,"2"1"0,-2-1 0,-1 0 0,-1 0 0,3-2 0,-22 6 0,15-9 0,13-6 0,10-4 0,4-10 0,4-11 0,7-16 0,0 15 0,3 0 0,2 1 0,1 1 0,16-13 0,-2 14 0,-7 11 0,-6 6 0,-7 3 0,-4 2 0,-5 4 0,-8 3 0,-4 1 0,-1-4 0,12-2 0,28-3 0,28-1 0,-16 0 0,3 2 0,3 4 0,1 3 0,-5 2 0,-4 4 0,-4 1 0,-5 2 0,-7-2 0,-4 1 0,1 11 0,-10-8 0,-8-6 0,-5-6 0,-4-8 0,1-13 0,4-12 0,11-7 0,25 0 0,-4 19 0,3 4 0,6 4 0,2 5 0,3 6 0,-1 6 0,-6 3 0,-2 4 0,-5 2 0,-5 1 0,-2 0 0,-5-1 0,2 9 0,-9-8 0,-4-14 0,-1-7 0,10-14 0,20-10 0,-6 11 0,3 0 0,5 2 0,1 1 0,-1 3 0,-1 3 0,15 7 0,-20 8 0,-14 6 0,-17 2 0,-13-4 0,-13-7 0,-10-9 0,-4-16 0,22 3 0,1-4 0,3-3 0,1-2 0,2-2 0,3 1 0,-5-15 0,7 10 0,5 9 0,4 13 0,-2 25 0,3 9 0,0-6 0,0 4 0,0 14 0,0-8 0,0-11 0,0-10 0,2-6 0,0-3 0,9 1 0,0 6 0,4 10 0,-8 9 0,-2 3 0,-4-3 0,-3-4 0,1-12 0,-3-4 0,1-11 0,2-6 0,1-7 0,0-7 0,3 0 0,4 5 0,4 9 0,1 5 0,-2 4 0,-5-2 0,-1-4 0,-4-5 0,0 3 0,0-3 0,0 7 0,0 2 0,0 11 0,0-7 0,0-18 0,0-15 0,0 7 0,0-2 0,0-13 0,-2 10 0,1 18 0,-1 12 0,3 17 0,1 12 0,0 9 0,-1-17 0,0 0 0,-1 20 0,-2-7 0,-6-10 0,-5-12 0,-13-7 0,-13-14 0,16-3 0,-1-2 0,-1-3 0,0-1 0,3-1 0,4 0 0,-8-10 0,15 18 0,14 15 0,5 19 0,1 9 0,-3 0 0,-2-5 0,-4-12 0,0-8 0,0-10 0,-3-14 0,-4-12 0,-3-2 0,-3 8 0,0 23 0,-6 34 0,7-4 0,1 4 0,1-6 0,0 2 0,-1 0 0,0 2 0,0 1 0,0-1 0,0-3 0,1-1 0,0-1 0,-2 7 0,1-3 0,3-9 0,0-2 0,2 3 0,4-13 0,1-5 0,1-29 0,0 5 0,0-15 0,0 17 0,1 9 0,4 5 0,3 2 0,6 6 0,3 8 0,-1 6 0,-4 4 0,-4-4 0,-4-7 0,-4-7 0,0-30 0,0-8 0,0 8 0,0-2 0,0-12 0,0 18 0,0 12 0,-6 28 0,-5 0 0,-9 10 0,-2-10 0,0-7 0,3-11 0,-2-22 0,8-4 0,2-6 0,2 3 0,2-2 0,-1-1 0,1-4 0,1 0 0,0 0 0,1 3 0,1 0 0,1 2 0,-1-2 0,1 4 0,2 1 0,1 24 0,0 20 0,3 14 0,-2-11 0,1 2 0,0 4 0,0 0 0,-1 1 0,2 0 0,-3 1 0,0-2 0,0-2 0,0-3 0,0 10 0,-2-14 0,-1-12 0,-3-6 0,1-2 0,2 15 0,6 2 0,2 14 0,1-5 0,-4-7 0,-1-3 0,-1-8 0,0 3 0,0 0 0,0 4 0,-1 3 0,-1-2 0,-2 0 0,0-8 0,4 2 0,0-6 0,0 1 0,0 4 0,0 1 0,0 5 0,0-2 0,0 0 0,0-3 0,0-2 0,0 0 0,0 0 0,0 2 0,0-1 0,-2-2 0,-2-3 0,2 8 0,-1 1 0,3 7 0,0-4 0,0-7 0,-3-6 0,-6-11 0,2 0 0,-4-2 0,7 1 0,10-7 0,18-18 0,-1 6 0,4-4 0,-5 8 0,2-3 0,1 0 0,3-2 0,0-1 0,0 0 0,-2 2 0,-1-1 0,-1 1 0,-5 4 0,1 0 0,-4 1 0,4-13 0,-2 0 0,-7 0 0,-4-1 0,-3 10 0,-2-2 0,0 0 0,0-3 0,-1-1 0,-1 0 0,0-1 0,-1 0 0,-1 0 0,0 1 0,0 1 0,-1 1 0,1-6 0,-3 2 0,1 9 0,2 5 0,2 2 0,5 13 0,8 12 0,4 6 0,3 3 0,-2 2 0,-7-2 0,-5-4 0,-3-4 0,-19-18 0,0 0 0,-10-10 0,13 11 0,7 9 0,4 6 0,5 10 0,4 8 0,3 6 0,5 2 0,-3-7 0,-4-4 0,-3-6 0,-2-8 0,-6-17 0,2 8 0,-3-11 0,2 19 0,2 14 0,-3-13 0,-3 5 0,-5-20 0,-5-7 0,-2-1 0,0-1 0,2 3 0,4 2 0,7 10 0,30 27 0,0 6 0,-4-4 0,1 1 0,-9-5 0,1-2 0,5 14 0,-8-8 0,-2-10 0,-9-7 0,-9-5 0,-17-14 0,3-4 0,-1-3 0,-9-12 0,-1-4 0,10 7 0,2-1 0,0 0 0,3 1 0,2 0 0,-1 0 0,-1-11 0,3 4 0,7 3 0,17 20 0,22 36 0,-10-6 0,-1 0 0,2 4 0,-1 1 0,-4-2 0,-2 0 0,7 15 0,-9-7 0,-5-7 0,-6-7 0,-1-6 0,0-5 0,0-25 0,0 0 0,2-16 0,6 14 0,7 10 0,9 8 0,1 5 0,-5 3 0,-8 3 0,-5 0 0,-5-1 0,-27-19 0,2 1 0,-14-11 0,19 11 0,9 9 0,9 11 0,9 8 0,3 6 0,3 0 0,-8-4 0,-1-4 0,-4-4 0,-4-4 0,-6-3 0,-11-2 0,-6-4 0,-1-1 0,7-1 0,9 3 0,6 3 0,3 6 0,1 6 0,0 2 0,0 1 0,0-4 0,-1-6 0,-4-3 0,-4-6 0,-2-6 0,0-4 0,4 0 0,7 6 0,10 7 0,13 10 0,10 11 0,1 9 0,-3 6 0,-13 0 0,-8-1 0,-7-3 0,-3-7 0,-1-8 0,-4-9 0,-2-4 0,-2-3 0,5 0 0,1 6 0,3 8 0,0 12 0,0 8 0,0 0 0,0-6 0,0-9 0,0-10 0,0-4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5"/>
    </inkml:context>
    <inkml:brush xml:id="br0">
      <inkml:brushProperty name="width" value="0.35" units="cm"/>
      <inkml:brushProperty name="height" value="2.1" units="cm"/>
      <inkml:brushProperty name="color" value="#C7C7C7"/>
      <inkml:brushProperty name="inkEffects" value="pencil"/>
    </inkml:brush>
  </inkml:definitions>
  <inkml:trace contextRef="#ctx0" brushRef="#br0">0 1 16383,'0'0'0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66"/>
    </inkml:context>
    <inkml:brush xml:id="br0">
      <inkml:brushProperty name="width" value="0.35" units="cm"/>
      <inkml:brushProperty name="height" value="2.1" units="cm"/>
      <inkml:brushProperty name="color" value="#C7C7C7"/>
      <inkml:brushProperty name="inkEffects" value="pencil"/>
    </inkml:brush>
  </inkml:definitions>
  <inkml:trace contextRef="#ctx0" brushRef="#br0">109 82 16383,'-2'9'0,"-2"0"0,2-2 0,0 1 0,0-1 0,0-2 0,1 0 0,-1-1 0,1-2 0,0-1 0,-3-4 0,1 0 0,-2-4 0,1 3 0,1-2 0,-1-1 0,0-1 0,0 0 0,0 0 0,1-1 0,0 2 0,-1 0 0,1 0 0,0 1 0,0 0 0,1 2 0,0 0 0,0 1 0,-1 1 0,1 0 0,0 1 0,1 5 0,0-1 0,1 4 0,0-1 0,0 0 0,1 0 0,0-1 0,0 0 0,2 0 0,-2-1 0,-1 0 0,0 0 0,0 1 0,0-2 0,0 0 0,-1-13 0,-1 2 0,0-9 0,0 6 0,1 2 0,0 2 0,1 1 0,-2 0 0,0 0 0,1 1 0,0 1 0,-1 0 0,1 2 0,-1 1 0,-1 4 0,2 0 0,-1 4 0,1 0 0,0-1 0,1 0 0,0-1 0,0 0 0,0-1 0,0 0 0,0 0 0,0 0 0,0 0 0,0 0 0,0 1 0,0-2 0,0 2 0,0-2 0,0 1 0,0-3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2"/>
    </inkml:context>
    <inkml:brush xml:id="br0">
      <inkml:brushProperty name="width" value="0.35" units="cm"/>
      <inkml:brushProperty name="height" value="2.1" units="cm"/>
      <inkml:brushProperty name="color" value="#C7C7C7"/>
      <inkml:brushProperty name="inkEffects" value="pencil"/>
    </inkml:brush>
  </inkml:definitions>
  <inkml:trace contextRef="#ctx0" brushRef="#br0">85 135 16383,'9'0'0,"1"1"0,-2 0 0,-1 1 0,-5 0 0,-14-3 0,2-2 0,-10-1 0,8-1 0,2 1 0,5 1 0,1 2 0,4 3 0,1 2 0,3 1 0,0 0 0,-1-2 0,-1-1 0,-1-6 0,-1 2 0,1-4 0,3 7 0,4 3 0,3 4 0,2 1 0,-4-1 0,-2-2 0,-3-3 0,-3-2 0,-8-5 0,-1-1 0,-6-3 0,5 2 0,6 3 0,0 1 0,10 7 0,-2-1 0,4 4 0,-4-4 0,-1-1 0,-3-2 0,0-5 0,-1-1 0,0-4 0,0 3 0,0 2 0,0 2 0,1 2 0,3 3 0,0 1 0,2 3 0,-3-2 0,-1 1 0,-1-5 0,-1-6 0,0 0 0,1-2 0,1 6 0,1 4 0,2 1 0,-1 0 0,0 0 0,-3-4 0,-6-8 0,1-1 0,-4-6 0,2 6 0,5 4 0,2 3 0,4 5 0,-1 1 0,2 1 0,-3 0 0,-1-2 0,-2-1 0,3 1 0,0 1 0,2 3 0,1-2 0,-3-1 0,0-1 0,-3-1 0,-6-4 0,-2-3 0,-4-2 0,2 0 0,3 1 0,4 4 0,3 3 0,4 2 0,1 3 0,2 0 0,-3-2 0,-2-1 0,-1-3 0,-5-3 0,2 2 0,-1 1 0,6 5 0,0 2 0,2 0 0,-3-2 0,-1-2 0,-6-8 0,1 0 0,-4-2 0,3 1 0,3 5 0,1 2 0,1 3 0,1 1 0,0 2 0,0-2 0,0-3 0,-1-1 0,-2-5 0,-1-3 0,-2-1 0,1 1 0,2 3 0,3 4 0,3 1 0,2 3 0,1 1 0,-1-1 0,-2-1 0,-2-1 0,-2-6 0,0 0 0,0-4 0,1 5 0,0 0 0,2 3 0,1 1 0,2 2 0,1 2 0,-2 2 0,0-1 0,-3-3 0,-1 0 0,-8-11 0,0-2 0,1 2 0,-1-1 0,0-3 0,3 4 0,2 4 0,5 4 0,2 4 0,1 1 0,1 1 0,-3 0 0,-2-3 0,-1-1 0,-6-3 0,-3-4 0,-3-2 0,0-1 0,4 3 0,2 4 0,5 3 0,2 3 0,1 2 0,1 0 0,-1 0 0,-2-2 0,-1-1 0,-1 0 0,-3-3 0,-1-1 0,-2-2 0,1 0 0,2-1 0,4 2 0,9 5 0,-1 1 0,5 3 0,-6-3 0,-4-2 0,-1-1 0,-10-6 0,2 3 0,-3-2 0,7 5 0,3 3 0,0 1 0,-1 1 0,2-1 0,-2-4 0,-3 0 0,-2-5 0,-3-2 0,-1 0 0,2-1 0,3 4 0,2 2 0,0 1 0,-1-2 0,-2 0 0,4 0 0,8 3 0,-3 0 0,7 2 0,-10-3 0,-11-11 0,0 1 0,2 1 0,-1 1 0,-2-3 0,4 5 0,4 2 0,3 2 0,5 2 0,6 1 0,3 3 0,0 0 0,-3 1 0,-3-3 0,-5-1 0,-4-2 0,-7-4 0,-6-4 0,4 2 0,1 0 0,-1-1 0,0 1 0,-7-6 0,5 3 0,7 5 0,5 4 0,5 4 0,2 1 0,1 1 0,-1 0 0,0-1 0,-2-2 0,-2-1 0,-9-9 0,-1 0 0,-5-5 0,4 5 0,3 3 0,2 2 0,3 3 0,0 2 0,4 2 0,1 2 0,1 0 0,0-3 0,-3-1 0,-1-3 0,-10-4 0,5 2 0,-6-4 0,7 6 0,-1-1 0,2 0 0,-1 0 0,1-1 0,0-1 0,1-4 0,0-1 0,0-2 0,0 2 0,0 2 0,0 1 0,3 2 0,2 0 0,0 1 0,2 0 0,-3 2 0,-2 0 0,-8 2 0,-1-1 0,-3 2 0,3-4 0,3-2 0,2-3 0,3-2 0,3 0 0,3-1 0,2 4 0,-2 1 0,-2 3 0,-2 1 0,-1 0 0,-2 4 0,-1 0 0,-1 3 0,0-4 0,0-1 0,0 0 0,2 2 0,0 4 0,-2 5 0,-3 4 0,-1-1 0,-1-3 0,2-6 0,2-3 0,1-3 0,2-9 0,3-3 0,3-5 0,2 2 0,0 4 0,-1 4 0,0 2 0,-5 5 0,1 2 0,-4 5 0,-1 1 0,-1-1 0,-2-3 0,2-2 0,2-2 0,0-5 0,0 0 0,2-3 0,0 3 0,1 0 0,0 2 0,2 0 0,0-2 0,2 0 0,1-1 0,0-1 0,1 1 0,0-1 0,0 2 0,-2 2 0,0 1 0,-4 1 0,-1 0 0,-1 3 0,-2 1 0,-2 2 0,-1 0 0,-3-2 0,0 1 0,1-1 0,-1-1 0,1 1 0,1-2 0,2 1 0,0 1 0,1 2 0,0 1 0,1 1 0,0 0 0,0-2 0,2-3 0,-1-2 0,-1-1 0,0 0 0,-2 0 0,2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3"/>
    </inkml:context>
    <inkml:brush xml:id="br0">
      <inkml:brushProperty name="width" value="0.35" units="cm"/>
      <inkml:brushProperty name="height" value="2.1" units="cm"/>
      <inkml:brushProperty name="color" value="#DEDEDE"/>
      <inkml:brushProperty name="inkEffects" value="pencil"/>
    </inkml:brush>
  </inkml:definitions>
  <inkml:trace contextRef="#ctx0" brushRef="#br0">25 54 16383,'1'-12'0,"0"1"0,-2 3 0,1 1 0,0 4 0,0 0 0,3 10 0,-2-1 0,-1 5 0,-4-5 0,-1-2 0,-2-1 0,2-2 0,2-1 0,2 0 0,7 1 0,-3 1 0,5 0 0,-7-1 0,1-2 0,-2-3 0,0-2 0,2 0 0,4 1 0,2 4 0,2 0 0,-2 2 0,-3 0 0,-3 3 0,-1 0 0,-3 0 0,-3 0 0,-4-1 0,-1-2 0,1-1 0,0-2 0,4-1 0,2 0 0,3 1 0,5 3 0,0 3 0,2 4 0,-4 0 0,-3 0 0,-2-1 0,-1-2 0,-4-3 0,1-3 0,1-2 0,2-4 0,2-4 0,4 0 0,4 2 0,3 3 0,1 4 0,-2 2 0,-3 1 0,-4 2 0,-1 2 0,-2 0 0,-2 0 0,-2-2 0,-2-2 0,0 0 0,3-2 0,2-1 0,0-1 0,4 1 0,1 1 0,2 1 0,1 1 0,-1 3 0,-2 2 0,-1 1 0,-1-1 0,-2-2 0,-1-2 0,-2-2 0,-2-5 0,0-6 0,3-6 0,2-1 0,4 4 0,4 5 0,1 6 0,0 3 0,-3 3 0,-1 2 0,-3 5 0,-2 1 0,-4 0 0,-3-3 0,-1-3 0,1-2 0,2-3 0,2-2 0,2-2 0,3-3 0,3 1 0,4 2 0,2 2 0,0 2 0,-3 1 0,-3 2 0,-2 1 0,-1 1 0,-1-2 0,-2 0 0,-1-2 0,-1-4 0,0-4 0,2-5 0,1-1 0,2 3 0,3 4 0,2 3 0,1 3 0,-1 1 0,-1 3 0,-4 2 0,-1 1 0,-3 0 0,-3-3 0,-1-1 0,0-2 0,1-3 0,2-3 0,2-2 0,1 1 0,0 1 0,4 1 0,3 1 0,1 2 0,2 4 0,-3 2 0,-2 3 0,-2 1 0,-1-2 0,-2-4 0,1-2 0,-1-6 0,1 0 0,0-1 0,1 4 0,0 3 0,1 3 0,-1 2 0,0 3 0,-2 1 0,0-2 0,-1-2 0,-1-3 0,0-2 0,1-1 0,1 2 0,0-1 0,-1 2 0,-1-1 0,1-1 0,2-8 0,0 0 0,2-3 0,2 4 0,0 3 0,1 1 0,-1 4 0,-1 1 0,-1 3 0,-1 3 0,-2 0 0,-3-1 0,-2-3 0,-2-2 0,0-4 0,3-4 0,2-3 0,2-2 0,2 2 0,2 3 0,2 2 0,1 3 0,-2 0 0,-2 1 0,-1 1 0,-3 1 0,-2-1 0,-1 0 0,1-2 0,0-3 0,4-1 0,0 0 0,4 0 0,1 3 0,1 2 0,0 4 0,-3 2 0,-4 3 0,-4 0 0,-1-2 0,-2-2 0,0-3 0,3-3 0,2-2 0,2-3 0,4-3 0,5 0 0,2 0 0,2 5 0,-6 2 0,-2 3 0,-3 2 0,-4 1 0,-2 1 0,-4-3 0,-2-1 0,-1-1 0,2-3 0,4-1 0,2-3 0,3 3 0,4-1 0,3 3 0,1 1 0,1 2 0,-2 2 0,-3 4 0,-4 3 0,-3-2 0,-4-1 0,0-3 0,0-4 0,2-4 0,3-4 0,2-5 0,6-3 0,6 0 0,5 3 0,1 5 0,-4 3 0,-6 6 0,-5 5 0,-4 1 0,-5 1 0,-2-2 0,-5-3 0,-2-1 0,0-3 0,2 1 0,4-2 0,6 1 0,2-1 0,9 1 0,-3 2 0,4 3 0,-6-1 0,-1 1 0,-1-3 0,0-12 0,2-2 0,-1 2 0,1 0 0,3-3 0,1 6 0,-5 4 0,-2 4 0,-3 1 0,-1 1 0,2 0 0,2-1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4"/>
    </inkml:context>
    <inkml:brush xml:id="br0">
      <inkml:brushProperty name="width" value="0.35" units="cm"/>
      <inkml:brushProperty name="height" value="2.1" units="cm"/>
      <inkml:brushProperty name="color" value="#C7C7C7"/>
      <inkml:brushProperty name="inkEffects" value="pencil"/>
    </inkml:brush>
  </inkml:definitions>
  <inkml:trace contextRef="#ctx0" brushRef="#br0">693 323 16383,'0'-11'0,"0"-1"0,0 2 0,0-3 0,0 0 0,0 4 0,-1 5 0,-7 5 0,-3 6 0,-3 3 0,-1-1 0,6-3 0,3-5 0,4-12 0,2 1 0,0-8 0,2 7 0,1 2 0,2 2 0,-2 1 0,5 1 0,-6 4 0,2 17 0,-4 0 0,-4 12 0,-2-10 0,-1-5 0,0-5 0,4-5 0,2-17 0,3-4 0,4-14 0,4 5 0,6 5 0,-8 10 0,1 6 0,-8 10 0,0 6 0,-1 9 0,-2 9 0,-5 1 0,-7-1 0,1-8 0,-2-7 0,8-7 0,2-3 0,2-16 0,2-5 0,4-12 0,4 1 0,5 5 0,3 10 0,-1 6 0,-1 5 0,-1 2 0,-1 1 0,-3 2 0,0 3 0,-6 7 0,-2 5 0,-3 1 0,-6-2 0,-4-5 0,4-5 0,-1-4 0,9-11 0,0-5 0,3-4 0,7 1 0,8 7 0,10 4 0,2 4 0,-3 2 0,-9 0 0,-7 1 0,-8 3 0,-7 7 0,-6 2 0,-6 1 0,-4-3 0,2-5 0,0-2 0,8-3 0,2-3 0,6-8 0,3-10 0,0-7 0,0 2 0,3 8 0,0 8 0,0 8 0,-3 20 0,-8 0 0,-4 11 0,-2-11 0,0-8 0,6-6 0,3-5 0,2-10 0,3-6 0,1-8 0,4 0 0,3 7 0,1 8 0,1 6 0,-4 8 0,-1 11 0,-4 16 0,-4 10 0,-2-20 0,-1 0 0,-10 16 0,-4-10 0,3-9 0,5-8 0,3-7 0,5-4 0,1-5 0,3-12 0,0-10 0,0-7 0,0 0 0,0 6 0,0 16 0,0 10 0,0 15 0,-1 7 0,-3-1 0,-4-2 0,2-9 0,-1-3 0,5-6 0,2-9 0,-1-9 0,1-11 0,0-4 0,0 6 0,2 8 0,6 9 0,4 5 0,6 3 0,2 3 0,-3 4 0,-6 7 0,-5 8 0,-5 6 0,-7 0 0,-5-6 0,-4-6 0,-1-7 0,1-3 0,1-3 0,3-1 0,4-3 0,3-5 0,3-2 0,1-1 0,0 5 0,-1 6 0,-13 11 0,3-2 0,-11 3 0,9-7 0,3-3 0,5-2 0,4-2 0,0-4 0,1-7 0,3 5 0,8-3 0,9 11 0,7 0 0,0 2 0,-10 4 0,-7 3 0,-8 5 0,-11 1 0,-8 0 0,-6-3 0,-3-5 0,3-3 0,4-4 0,4-2 0,4-5 0,7-4 0,3 4 0,1-1 0,1 8 0,-13 8 0,6-5 0,-11 6 0,10-8 0,3-4 0,3-2 0,7-1 0,12 1 0,14 3 0,6 1 0,-4 2 0,-7 0 0,-14-1 0,-4-2 0,-5-4 0,5-4 0,8-2 0,7 0 0,-1 2 0,-6 4 0,-6 3 0,-6 0 0,-3-1 0,1-4 0,-1-3 0,2 1 0,0 2 0,-2 5 0,-4 35 0,-9 1 0,2-4 0,0 1 0,-2-7 0,0-2 0,-6 10 0,6-11 0,4-14 0,6-18 0,0-17 0,3-11 0,4-1 0,3 8 0,-1 15 0,-4 9 0,-13 6 0,-16 5 0,-12 3 0,-6 2 0,8 1 0,13-2 0,11-2 0,7 2 0,3 3 0,0 7 0,-4 3 0,-2 2 0,-1-3 0,0-7 0,3-4 0,0-6 0,2-7 0,2-4 0,1-2 0,0 3 0,0 3 0,0 4 0,-11 2 0,-2 3 0,-14 2 0,-1 1 0,0-2 0,-4-1 0,14-2 0,3 0 0,17 0 0,22 8 0,-1 1 0,11 5 0,-14-3 0,-6-4 0,-4-3 0,-3-2 0,-2-4 0,3-8 0,1-8 0,4-7 0,1-3 0,3 4 0,-1 8 0,-1 8 0,-5 9 0,-6 13 0,-2 10 0,-6 7 0,-5 2 0,0-9 0,-6-6 0,8-11 0,-3-3 0,5-10 0,-1-9 0,0-9 0,1-3 0,3 6 0,0 11 0,6 12 0,0 10 0,1 3 0,-1 0 0,0-2 0,-1-8 0,-1 0 0,3-5 0,1-3 0,10-9 0,9-7 0,6-6 0,1 1 0,-9 6 0,-10 5 0,-2 4 0,-7 3 0,2-5 0,-1-4 0,4-4 0,2-5 0,-6 12 0,1 0 0,-5 11 0,1 24 0,-3 10 0,0-6 0,-3 1 0,1-3 0,-2-2 0,-8 16 0,2-15 0,4-11 0,5-10 0,4-30 0,4-1 0,-1 4 0,1-1 0,9-7 0,0 9 0,-4 9 0,-5 9 0,-4 4 0,-1 14 0,1 18 0,-4-7 0,1 2 0,-3 3 0,1 0 0,-2-3 0,0-1 0,-6 11 0,4-15 0,3-13 0,8-10 0,8-18 0,11-15 0,-8 13 0,1-1 0,0 0 0,-2 1 0,1 1 0,-4 3 0,5-1 0,-9 11 0,-4 15 0,-2 7 0,-1 10 0,-3 7 0,1 1 0,-3-5 0,0-9 0,1-12 0,4-41 0,5-4 0,0 4 0,1 0 0,2 9 0,-1 2 0,8-14 0,-8 21 0,-2 14 0,-13 21 0,-6 15 0,3-11 0,-3 3 0,0 1 0,-2 1 0,2-1 0,0-2 0,2-2 0,-1-1 0,-4 11 0,5-8 0,5-9 0,2-4 0,0-3 0,4-5 0,-2-14 0,3-12 0,0-17 0,0 18 0,0 0 0,0-20 0,0 9 0,0 13 0,0 10 0,0 13 0,0 13 0,0 11 0,0 6 0,0-2 0,0-8 0,0-7 0,0-12 0,0-17 0,3-11 0,4-13 0,3 9 0,1 7 0,-6 12 0,-2 11 0,-5 14 0,-3 15 0,-2 3 0,-2-1 0,3-12 0,2-10 0,2-7 0,2-24 0,2-11 0,2 6 0,1-1 0,0 3 0,1 0 0,9-13 0,-3 15 0,-5 11 0,-3 10 0,-7 24 0,-6 5 0,0-6 0,-1 2 0,-2-4 0,1-2 0,-11 15 0,5-9 0,6-7 0,2-4 0,2-2 0,2-1 0,3 1 0,0-5 0,2-1 0,-1-5 0,-1 3 0,-3-2 0,-2 5 0,3-3 0,-1 0 0,1 0 0,-1 2 0,-3 2 0,-3 4 0,0 2 0,1 0 0,3-1 0,1-4 0,1-3 0,2-2 0,0-2 0,-2 2 0,0 1 0,-4 2 0,2 0 0,-3 0 0,5-2 0,-1-1 0,4-2 0,1-12 0,-1 7 0,2-10 0,-1 13 0,-16 17 0,2-2 0,-11 13 0,10-12 0,6-5 0,4-2 0,5-6 0,4-17 0,6-2 0,4-12 0,3 9 0,-2 5 0,-5 6 0,-4 6 0,-2 13 0,-3 1 0,0 8 0,0-3 0,0-7 0,0-3 0,11-28 0,3-1 0,-3 3 0,3 0 0,8-10 0,-5 6 0,-3 9 0,-6 8 0,-3 15 0,-13 14 0,-6 10 0,-6 5 0,-1-4 0,3-9 0,7-8 0,4-6 0,4-8 0,9-22 0,12-8 0,-6 5 0,1 0 0,1 2 0,1 1 0,10-11 0,-9 12 0,-8 8 0,-5 16 0,-14 16 0,-12 15 0,8-14 0,-2-1 0,0 0 0,0-2 0,-11 11 0,9-12 0,11-13 0,5-9 0,3-13 0,0-7 0,1-2 0,3 1 0,1 6 0,2 5 0,-3 7 0,0 4 0,2-1 0,7-17 0,8-11 0,-10 12 0,0-1 0,8-10 0,-3 13 0,-7 12 0,-3 9 0,-7 8 0,-5 10 0,-7 6 0,-2 0 0,0-5 0,4-5 0,6-4 0,1-3 0,1 1 0,0-6 0,2 0 0,2-20 0,5-2 0,3-14 0,4 9 0,1 5 0,-7 11 0,-2 5 0,-5 12 0,-5 8 0,-5 7 0,-3 0 0,-3-6 0,5-9 0,5-8 0,4-11 0,2-11 0,3-7 0,2-1 0,2 2 0,0 11 0,-3 4 0,-2 13 0,-4 7 0,-5 6 0,-6 6 0,-2-1 0,2-5 0,6-11 0,5-13 0,11-18 0,5-7 0,6-2 0,-1 8 0,-8 12 0,-2 9 0,-8 10 0,-1 10 0,-5 9 0,-7 5 0,-3-1 0,2-6 0,4-7 0,7-10 0,9-18 0,10-6 0,11-13 0,-1 7 0,-4 4 0,-8 7 0,-4 7 0,-5 6 0,-2 6 0,-4 15 0,-6 13 0,-5 6 0,-4 1 0,-2-10 0,8-17 0,5-10 0,4-18 0,0-8 0,0-8 0,0 1 0,0 5 0,0 9 0,0 6 0,-2 6 0,1 3 0,-14 0 0,3 1 0,-12 2 0,4 1 0,2 1 0,7-1 0,2-1 0,8-5 0,0-9 0,1-10 0,1-11 0,4-3 0,0 7 0,0 14 0,-3 12 0,-14 32 0,-9 0 0,3-4 0,-2 1 0,0-6 0,-1-1 0,1-2 0,2-1 0,-13 8 0,12-11 0,10-9 0,6-9 0,3-7 0,0-3 0,1-1 0,3 6 0,-1 5 0,1 3 0,-8 14 0,-2-5 0,-5 9 0,3-9 0,3-5 0,6-15 0,11-8 0,14-12 0,12 3 0,3 9 0,-5 10 0,-13 7 0,-8 6 0,-8 5 0,-5 6 0,-5 7 0,-11 3 0,-9 0 0,-10-1 0,-1-4 0,3-5 0,7-6 0,12-6 0,7-9 0,16-8 0,13-5 0,12 1 0,1 6 0,-7 8 0,-7 3 0,-14 5 0,-2 5 0,-12 6 0,-11 7 0,-11 3 0,-9-2 0,-5-3 0,1-5 0,4-6 0,11-3 0,8-2 0,9-4 0,7-14 0,13-15 0,2 9 0,2 0 0,4-4 0,5 2 0,3 2 0,1 3 0,-3 4 0,-2 3 0,16-4 0,-16 11 0,-14 5 0,-4 5 0,-7 8 0,-7 7 0,-9 7 0,-12 0 0,-5-4 0,-2-4 0,4-7 0,14-6 0,3-4 0,14-8 0,4-5 0,5-5 0,11-1 0,6 2 0,2 6 0,-1 5 0,-7 2 0,-9 3 0,-4 3 0,-14 4 0,-9 7 0,-14 4 0,-11 1 0,2-1 0,5-6 0,15-6 0,7-4 0,12-5 0,19-14 0,9 2 0,18-7 0,-6 10 0,-10 6 0,-8 4 0,-12 2 0,-4 3 0,-12 6 0,-10 11 0,-12 4 0,-10 1 0,2-5 0,5-8 0,7-6 0,7-4 0,7-2 0,3-1 0,5 0 0,-7 0 0,-6 0 0,-7 0 0,-2-2 0,6 0 0,8 0 0,9 0 0,18 6 0,-5-2 0,6 4 0,-12-6 0,-5-5 0,-2-2 0,-5-5 0,2 4 0,-5 2 0,7 11 0,0 6 0,-2 9 0,-1 1 0,0-1 0,1-8 0,1-5 0,2-5 0,-1-21 0,2 3 0,1-13 0,0 11 0,0 7 0,2 5 0,6 4 0,8 2 0,6 0 0,1 0 0,-2 0 0,-3 0 0,-2-3 0,3-9 0,9-12 0,-9 6 0,-1-2 0,4-3 0,0 0 0,1 0 0,-1 0 0,-1 2 0,0 2 0,12-10 0,-7 10 0,-9 8 0,-5 4 0,-5 3 0,-4 0 0,-2 0 0,-1-1 0,0-3 0,0-1 0,1-3 0,3 2 0,-2 4 0,4 2 0,-4 20 0,-2 0 0,-7 16 0,-5-4 0,-7-1 0,-2-4 0,3-4 0,2-7 0,7-6 0,2-4 0,6-8 0,-1-7 0,4-7 0,1-1 0,2 1 0,-1 13 0,-4 6 0,-14 15 0,-9 10 0,-10 6 0,-2 1 0,9-8 0,9-8 0,11-10 0,7-8 0,5-12 0,10-10 0,6-5 0,2 3 0,0 5 0,-13 9 0,-2 5 0,-7 5 0,-1 2 0,-2 10 0,-8 7 0,-8 11 0,-9 5 0,-2-4 0,6-6 0,9-9 0,7-9 0,2-8 0,4-13 0,9-17 0,-1 10 0,3-1 0,3-3 0,1 1 0,3 1 0,-1 1 0,-3 5 0,1 2 0,6-8 0,-5 10 0,-3 1 0,2-1 0,2-1 0,-2 2 0,-2 6 0,-6 5 0,-4 10 0,-9 12 0,-11 13 0,-8 7 0,10-19 0,1-1 0,-11 10 0,9-9 0,9-9 0,5-6 0,14-14 0,3-3 0,9-6 0,-6 6 0,-4 6 0,-4 5 0,-6 3 0,-2 11 0,-10 13 0,-5 11 0,-7 1 0,1-7 0,7-13 0,5-9 0,22-26 0,6-5 0,-4 4 0,0 0 0,12-8 0,-7 8 0,-11 12 0,-2 3 0,-7 4 0,0 13 0,-2 3 0,0 13 0,-2-1 0,0-2 0,-2-2 0,-1-4 0,2-4 0,0-3 0,2-1 0,0 1 0,-3 3 0,1 5 0,-4 1 0,3 1 0,0-3 0,0-3 0,2-9 0,-1-6 0,11-15 0,0-2 0,7-4 0,-2 3 0,1 5 0,-5 3 0,-1 3 0,-5 1 0,2-2 0,3-5 0,4-4 0,3 1 0,0 0 0,-6 8 0,-3 8 0,-6 8 0,-1 4 0,0 1 0,-3-3 0,2-7 0,6-19 0,10-9 0,7-14 0,1 4 0,-3 4 0,0 9 0,-11 10 0,-1 8 0,-14 18 0,2-2 0,-3 7 0,5-16 0,3-5 0,4-10 0,3-7 0,7-3 0,2-3 0,-1 4 0,0 4 0,-6 6 0,-4 3 0,-3-2 0,0-7 0,9-9 0,4-6 0,2-1 0,0 5 0,-6 9 0,-5 7 0,-1 5 0,-1 0 0,0-2 0,3-5 0,0-1 0,2-3 0,-3 2 0,-1 3 0,-2 2 0,1 4 0,-4 3 0,-11 7 0,6-3 0,-7 4 0,10-5 0,-2-3 0,1-4 0,2 1 0,-1-3 0,1 3 0,-2 0 0,2-2 0,0 0 0,-1 2 0,-2 19 0,2-5 0,-3 15 0,3-18 0,1-2 0,-2 0 0,1 7 0,-4 8 0,-3 6 0,-2-4 0,2-5 0,2-7 0,3-4 0,0-7 0,3-7 0,-2-8 0,3-9 0,0 9 0,0-2 0,0 14 0,0 1 0,0 16 0,-3-5 0,-1 8 0,0-12 0,2-2 0,1-10 0,-1 5 0,2-7 0,0 8 0,0 1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5"/>
    </inkml:context>
    <inkml:brush xml:id="br0">
      <inkml:brushProperty name="width" value="0.35" units="cm"/>
      <inkml:brushProperty name="height" value="2.1" units="cm"/>
      <inkml:brushProperty name="color" value="#B3B3B3"/>
      <inkml:brushProperty name="inkEffects" value="pencil"/>
    </inkml:brush>
  </inkml:definitions>
  <inkml:trace contextRef="#ctx0" brushRef="#br0">76 63 16383,'-5'-7'0,"0"1"0,-1 0 0,1 1 0,-1 0 0,2 2 0,1 0 0,1 1 0,8 9 0,-1-3 0,6 7 0,-7-6 0,0-1 0,-4-3 0,-10-8 0,-1-1 0,2 1 0,0 0 0,-4-4 0,3 2 0,4 3 0,4 4 0,7 7 0,4 3 0,5 5 0,-2-3 0,-3-1 0,-1-3 0,-4-3 0,-2-3 0,-7-7 0,-3-1 0,-2-2 0,1 2 0,3 2 0,4 4 0,1 2 0,4 5 0,3 3 0,0 3 0,2-1 0,-3-2 0,0-3 0,-1 0 0,0-2 0,-2 0 0,-1-2 0,-1-5 0,1 0 0,-1-2 0,0 5 0,3 9 0,3 3 0,3 6 0,1-4 0,-3-4 0,-1-3 0,-5-5 0,-11-10 0,-2-2 0,1 0 0,-1 0 0,3 3 0,0 0 0,1 0 0,0 0 0,-2-1 0,5 3 0,3 5 0,11 9 0,-2-1 0,6 5 0,-6-6 0,-2-2 0,-3-2 0,0-4 0,-3-3 0,-1-4 0,0 2 0,-2 3 0,9 12 0,-1-1 0,6 8 0,-3-7 0,-3-2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6"/>
    </inkml:context>
    <inkml:brush xml:id="br0">
      <inkml:brushProperty name="width" value="0.35" units="cm"/>
      <inkml:brushProperty name="height" value="2.1" units="cm"/>
      <inkml:brushProperty name="color" value="#C7C7C7"/>
      <inkml:brushProperty name="inkEffects" value="pencil"/>
    </inkml:brush>
  </inkml:definitions>
  <inkml:trace contextRef="#ctx0" brushRef="#br0">31 59 16383,'0'10'0,"0"0"0,0 1 0,0-1 0,0 0 0,-1-1 0,1 0 0,-1-1 0,0-1 0,1-1 0,0-3 0,0-1 0,-1-9 0,0-1 0,-1-8 0,0 4 0,1 2 0,1 2 0,-1 4 0,0 2 0,1 12 0,0 2 0,0-2 0,0 1 0,-2 7 0,0-4 0,1-5 0,0-3 0,1-4 0,0-1 0,0-8 0,0-4 0,0 1 0,0 0 0,0 0 0,0-2 0,0 0 0,0 0 0,0 1 0,0 0 0,0-6 0,0 5 0,0 6 0,0 4 0,0 9 0,0 3 0,0 6 0,0-1 0,0-4 0,0-3 0,-1-2 0,0-2 0,1-3 0,0-13 0,1-4 0,1 3 0,0-1 0,0 3 0,0 2 0,2-7 0,-2 9 0,-1 7 0,-1 9 0,0 4 0,0 2 0,-1 2 0,-1-1 0,-2 0 0,-1-1 0,0-1 0,0-2 0,2-3 0,2-4 0,0-1 0,1-4 0,1-10 0,2-3 0,0 2 0,0 0 0,1 1 0,1 1 0,3-4 0,-3 6 0,-3 4 0,0 7 0,-2 6 0,0 5 0,0 4 0,-2-2 0,-1-2 0,1-2 0,-2-3 0,2-4 0,1-2 0,0-2 0,0-14 0,1 0 0,0 0 0,0 0 0,0 2 0,0 0 0,0-8 0,0 6 0,0 5 0,0 4 0,0 14 0,-1 0 0,0 1 0,0-1 0,-1 7 0,0-1 0,0-3 0,2-3 0,-1-4 0,0-2 0,0-6 0,1-6 0,-1-10 0,1 6 0,0-1 0,0 0 0,0-1 0,0 2 0,1 0 0,-1-4 0,1 4 0,0 6 0,1 3 0,0 4 0,0 6 0,1 7 0,-3-5 0,1 1 0,-1 2 0,0-1 0,0-2 0,0 0 0,0 4 0,0-5 0,0-6 0,1-15 0,1-4 0,0 2 0,1-1 0,-1 3 0,0 0 0,0 2 0,0 1 0,1-2 0,-3 6 0,1 3 0,-1 1 0,1 7 0,0 6 0,0-2 0,0 0 0,-1 0 0,0 1 0,0-1 0,0-1 0,0 7 0,-1-4 0,0-3 0,0 1 0,-1-3 0,0 0 0,1-2 0,1-3 0,0-10 0,0-3 0,0 0 0,1 0 0,0 0 0,0 1 0,1-1 0,-1 2 0,3-8 0,-1 6 0,-1 3 0,-1 2 0,0 0 0,1-1 0,-2 3 0,1 0 0,0 3 0,0 10 0,-1-2 0,0 8 0,0-5 0,-1-3 0,0-4 0,1-1 0,0-9 0,0 2 0,0-5 0,0 6 0,0 1 0,0-1 0,0-6 0,0-3 0,0-4 0,0 4 0,0 7 0,0 4 0,-5 11 0,1-2 0,-4 6 0,3-6 0,2-2 0,0-2 0,2-3 0,1-4 0,-1-5 0,1-1 0,0-1 0,-1 3 0,1 2 0,-1 4 0,0 0 0,0 1 0,-1-2 0,-1-1 0,0-1 0,1 2 0,1 0 0,0 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7"/>
    </inkml:context>
    <inkml:brush xml:id="br0">
      <inkml:brushProperty name="width" value="0.35" units="cm"/>
      <inkml:brushProperty name="height" value="2.1" units="cm"/>
      <inkml:brushProperty name="color" value="#C7C7C7"/>
      <inkml:brushProperty name="inkEffects" value="pencil"/>
    </inkml:brush>
  </inkml:definitions>
  <inkml:trace contextRef="#ctx0" brushRef="#br0">782 83 16383,'0'26'0,"0"-1"0,0 3 0,0 3 0,0 3 0,0-4 0,0 3 0,0 1 0,0 0 0,-1 3 0,0 3 0,-1-1 0,1-1 0,-1-1 0,1-1 0,-2 0 0,1-2 0,-1 2 0,0-1 0,-2-4 0,-1 6 0,-1-6 0,0 2 0,2-21 0,3-11 0,-6-9 0,-1-20 0,1 5 0,2-3 0,-1-6 0,-1 0 0,4-2 0,0 2 0,1 5 0,1 3 0,1-7 0,2 17 0,1 10 0,1 21 0,-9 12 0,-4-5 0,-2 1 0,-5 1 0,-4 0 0,-1-3 0,-1-4 0,-15 10 0,11-14 0,10-12 0,8-10 0,3-12 0,5-13 0,9-8 0,15 3 0,10 11 0,8 14 0,-9 10 0,-12 12 0,-7 6 0,-8 5 0,-3 0 0,-3-12 0,-4-1 0,-2-10 0,-6-10 0,-1-10 0,-2-10 0,4-2 0,4 6 0,7 14 0,12 6 0,7 14 0,8 8 0,-1 11 0,-10 8 0,-7-1 0,-9-6 0,-9-8 0,-7-8 0,-10-5 0,-11-13 0,-3-17 0,19 5 0,3-2 0,0-4 0,3-1 0,5 4 0,2 0 0,-1-7 0,17 16 0,12 13 0,10 13 0,0 11 0,-7 9 0,-11 2 0,-9-6 0,-11-8 0,-9-9 0,-10-6 0,-9-9 0,-6-13 0,3-9 0,7-6 0,9 1 0,12 10 0,10 8 0,16 7 0,22 10 0,-11 4 0,1 2 0,4 4 0,-2 2 0,-3 3 0,-3 1 0,-6-2 0,-2 0 0,2 9 0,-10-11 0,-10-8 0,-8-5 0,-15-5 0,-16-14 0,17 3 0,2-3 0,-3-4 0,1-3 0,4 0 0,3-1 0,-6-13 0,14 13 0,22 12 0,19 10 0,14 9 0,2 8 0,-9 6 0,-16 1 0,-13-5 0,-8-9 0,-8-3 0,-13-5 0,-19 0 0,14-3 0,-2-1 0,-2-2 0,1-1 0,2-2 0,2 0 0,-10-9 0,23 11 0,28 16 0,12 8 0,-9-1 0,2 1 0,15 10 0,-2 2 0,-14-7 0,-6-1 0,5 13 0,-16-12 0,-10-8 0,-14-7 0,-19-7 0,13-5 0,-1-2 0,-3-5 0,0-2 0,2-3 0,2-1 0,4 1 0,3-1 0,-4-8 0,13 10 0,13 8 0,19 5 0,17 9 0,10 6 0,-1 7 0,-12 2 0,-17-5 0,-8-5 0,-9-6 0,-6-3 0,-11-4 0,-13-6 0,-14-9 0,19 4 0,-1-1 0,4 0 0,1 0 0,-7-11 0,13 12 0,24 6 0,23 8 0,-7 1 0,1 2 0,4 1 0,0 3 0,-3-1 0,-2 3 0,8 9 0,-17-5 0,-12-7 0,-13-3 0,-24-11 0,6-2 0,-2-3 0,-9-7 0,-1-3 0,-1-5 0,1-2 0,5 0 0,4 1 0,5 4 0,6 1 0,1-5 0,22 15 0,24 9 0,18 12 0,-22-1 0,2 2 0,-3 3 0,-4 1 0,9 17 0,-15-3 0,-8-5 0,-8-5 0,-9-7 0,-13-4 0,-13-7 0,-9-10 0,4-9 0,10-9 0,13 0 0,26 7 0,27 9 0,17 6 0,-23 6 0,2 2 0,19 3 0,-19 6 0,-15 3 0,-8 1 0,-8-1 0,-7-4 0,-11-3 0,-6-3 0,-2-5 0,6-3 0,9-4 0,9-4 0,15-2 0,20 2 0,17 3 0,-19 7 0,-2 1 0,19 1 0,-16 8 0,-16 6 0,-12 7 0,-9 3 0,-11-4 0,-12-4 0,-10-6 0,-4-8 0,1-14 0,7-16 0,20 8 0,4-3 0,2-2 0,4-1 0,7 3 0,3 2 0,24-10 0,-6 22 0,4 4 0,5 2 0,0 3 0,-2 4 0,-1 3 0,12 16 0,-18 17 0,-16-14 0,-5 0 0,-3 1 0,-4-1 0,-11 16 0,-9-13 0,-8-13 0,0-9 0,-1-8 0,6-10 0,7-7 0,10-9 0,12-3 0,19 1 0,19 6 0,-11 16 0,0 2 0,2 2 0,-1 2 0,18 6 0,-17 8 0,-14 7 0,-10 7 0,-9-2 0,-11-3 0,-8-8 0,-8-7 0,-5-8 0,1-15 0,2-14 0,19 10 0,3-2 0,1 0 0,6 1 0,11-15 0,26 13 0,-8 16 0,4 5 0,5 1 0,1 6 0,-3 4 0,-3 4 0,-4 5 0,-4 3 0,-5 4 0,-3 3 0,-6 0 0,-2-1 0,-1 17 0,-4-14 0,-4-13 0,-3-11 0,-3-8 0,2-10 0,1-8 0,3-3 0,8 5 0,8 7 0,8 11 0,5 13 0,-4 14 0,-10 11 0,-7-15 0,-4 0 0,2 14 0,-6-11 0,-3-12 0,-5-9 0,-2-10 0,-1-15 0,6-11 0,2-6 0,12 6 0,11 11 0,7 11 0,5 8 0,-9 13 0,-6 15 0,-8 11 0,-10 5 0,-9-7 0,-9-11 0,-6-10 0,-2-11 0,3-17 0,3-19 0,14 10 0,1-1 0,3-2 0,4 1 0,12-17 0,24 16 0,-8 17 0,3 5 0,3 3 0,0 4 0,-3 3 0,-3 5 0,10 19 0,-16 9 0,-13 1 0,-13-4 0,-8-9 0,-11-9 0,-7-7 0,-1-15 0,1-19 0,20 3 0,1-1 0,4-5 0,3-1 0,4 2 0,5 1 0,24-11 0,-7 23 0,3 3 0,3 4 0,1 3 0,22 10 0,-17 14 0,-15 12 0,-14 8 0,-11-4 0,-10-8 0,-6-11 0,-2-9 0,3-10 0,4-10 0,7-15 0,6-8 0,13 0 0,13 6 0,12 13 0,4 9 0,-7 11 0,-12 14 0,-10 14 0,-10-11 0,-5 0 0,-3 1 0,-4-1 0,-3-2 0,-4-2 0,-1-3 0,-2-3 0,-21 3 0,1-12 0,8-21 0,9-19 0,16 11 0,6-3 0,4-1 0,8 0 0,5 3 0,7 4 0,6 3 0,3 3 0,4 6 0,1 3 0,-1 3 0,-2 2 0,17 1 0,-18 8 0,-13 9 0,-9 10 0,-14 11 0,-13 1 0,-10-5 0,-7-8 0,2-13 0,6-12 0,7-15 0,9-12 0,8-9 0,16-1 0,19 8 0,-8 18 0,3 3 0,5 3 0,-1 1 0,-2 3 0,-1 1 0,17 0 0,-17 5 0,-13 8 0,-17 8 0,-14 9 0,-15 2 0,9-16 0,-3-2 0,1-3 0,-3-1 0,2-4 0,-1-1 0,-17-4 0,14-15 0,15-11 0,12-9 0,19-5 0,13 7 0,9 9 0,4 8 0,-10 10 0,-8 3 0,-5 4 0,-8 4 0,-5 2 0,-4 3 0,-2-4 0,-3-3 0,-4-5 0,1-4 0,-1-5 0,3 4 0,4-3 0,5 8 0,6-1 0,9 2 0,3 1 0,-2 3 0,-6 1 0,-9 5 0,-4 3 0,-6 1 0,-4 0 0,-10-1 0,-11-5 0,-13-7 0,16-7 0,-1-5 0,-5-8 0,3-6 0,7 2 0,1-3 0,1-1 0,2-5 0,2-2 0,1 1 0,3-2 0,1 0 0,1 1 0,3 4 0,2 0 0,0 2 0,3-3 0,3 4 0,11-5 0,10 22 0,5 16 0,-1 11 0,-10 7 0,-8 2 0,-5-5 0,-3-4 0,-3-6 0,-7-5 0,-9-3 0,-9-7 0,-4-7 0,4-5 0,7-5 0,11 9 0,11 6 0,12 19 0,4 9 0,1 9 0,-4 0 0,-7-6 0,-3-7 0,-6-9 0,2-4 0,-1-5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8"/>
    </inkml:context>
    <inkml:brush xml:id="br0">
      <inkml:brushProperty name="width" value="0.35" units="cm"/>
      <inkml:brushProperty name="height" value="2.1" units="cm"/>
      <inkml:brushProperty name="color" value="#C7C7C7"/>
      <inkml:brushProperty name="inkEffects" value="pencil"/>
    </inkml:brush>
  </inkml:definitions>
  <inkml:trace contextRef="#ctx0" brushRef="#br0">987 338 16383,'0'33'0,"0"1"0,-1 7 0,-2 1 0,0-11 0,-1 2 0,-2-1 0,-1 0 0,-3 0 0,-1-2 0,-6 8 0,-4-5 0,2-8 0,-1-6 0,-17 4 0,9-19 0,2-12 0,0-14 0,7-16 0,10 16 0,3-2 0,2 2 0,1-1 0,1-12 0,11 12 0,7 11 0,5 8 0,2 2 0,-12 3 0,-4 0 0,-7-2 0,-3-9 0,-6-12 0,-2-13 0,0-4 0,5 6 0,5 12 0,2 14 0,0 26 0,0 3 0,-4-1 0,-3 2 0,-16 13 0,-10-3 0,-6-9 0,1-12 0,5-11 0,5-10 0,9-8 0,6-1 0,8 4 0,5 6 0,5 8 0,2 6 0,-2 4 0,-3 4 0,-1-2 0,-4-6 0,-5-3 0,-8-9 0,-5-8 0,-1-5 0,4-2 0,10 9 0,16 15 0,19 23 0,-9-4 0,0 1 0,1 5 0,-1 1 0,-5-2 0,-2 1 0,-5-6 0,-2-1 0,-8 10 0,-13-11 0,-17-11 0,-19-6 0,20-8 0,-1-3 0,-1-5 0,-1-5 0,-1-4 0,2-4 0,4-3 0,2 0 0,5 4 0,3 1 0,-4-10 0,16 19 0,19 10 0,20 11 0,18 10 0,-20-3 0,-2 1 0,0 2 0,-2 2 0,10 13 0,-15-7 0,-9-8 0,-12-10 0,-13-16 0,-11-12 0,-7-5 0,4 5 0,13 11 0,12 18 0,24 24 0,-1-4 0,2 3 0,-1-3 0,1 1 0,1 0 0,3 2 0,1 1 0,1-1 0,-1 0 0,1-1 0,0-1 0,-3-4 0,0-2 0,-1-1 0,4 3 0,-4-4 0,12 5 0,-23-17 0,-9-12 0,-19-15 0,-13-15 0,10 13 0,-1 1 0,1 0 0,0 1 0,-8-11 0,11 10 0,7 11 0,1 1 0,-1 0 0,-7-8 0,-1-6 0,2-1 0,5 4 0,20 8 0,17 6 0,15 7 0,2 4 0,-10 5 0,-12 3 0,-11-2 0,-6-2 0,-7-4 0,-3-5 0,18-8 0,-6 4 0,17-1 0,-13 8 0,-6 3 0,-3 3 0,-7-2 0,-8-1 0,-13-4 0,-8-5 0,-6-6 0,7-4 0,10-1 0,16 3 0,21 6 0,14 3 0,9 4 0,-5 5 0,-8 4 0,-17-5 0,-3-3 0,-7-14 0,2 2 0,2-1 0,7 7 0,3 6 0,6 12 0,-3 10 0,-6 8 0,-4 2 0,-5-6 0,0-8 0,-4-7 0,-1-8 0,-2-5 0,-3-7 0,2-6 0,2-8 0,5 0 0,1 3 0,0 8 0,0 8 0,0 16 0,0 0 0,-2 8 0,-2-8 0,-2-4 0,-3-5 0,-3-3 0,-1-2 0,-3-1 0,-1-1 0,8 0 0,0 0 0,8 1 0,-3 5 0,0 2 0,-1 7 0,0 2 0,1 0 0,-1-1 0,3-3 0,1-7 0,-1 0 0,2-4 0,-2 4 0,-1-3 0,-2 2 0,-2-5 0,1 0 0,-5-2 0,1-5 0,-6-10 0,-7-18 0,7 9 0,-1-5 0,5 4 0,-2-2 0,1 0 0,1-5 0,-2-2 0,2-1 0,2 0 0,-1-1 0,2 0 0,2 4 0,1 1 0,1 1 0,0-5 0,3 3 0,0 0 0,5 19 0,-2 18 0,0 9 0,-2-6 0,-3 3 0,-4-10 0,-3-3 0,-3-6 0,0-5 0,1-3 0,5 1 0,2 4 0,3 8 0,5 19 0,-1-1 0,1 10 0,-2-12 0,-1-4 0,-3-4 0,-4-3 0,-9-4 0,-7-5 0,-3-6 0,0-4 0,8 3 0,9 7 0,10 12 0,6 11 0,3 6 0,-3 2 0,-4-4 0,-4-10 0,-2-1 0,-4-8 0,-7-5 0,-3-6 0,-5-7 0,8-5 0,5 0 0,5 3 0,9 9 0,5 4 0,5 7 0,2-1 0,-4 5 0,-6 5 0,-2 4 0,-7 3 0,-4-1 0,-6-4 0,-8-5 0,-5-2 0,-2-3 0,5-1 0,7-3 0,7-4 0,9 3 0,11 0 0,9 5 0,3 5 0,-1 5 0,-7 7 0,-8 3 0,-3-1 0,-4-4 0,-3-6 0,-3-5 0,-2-4 0,-3-6 0,0-6 0,3-5 0,3-1 0,8 4 0,10 4 0,12 3 0,8 3 0,1 2 0,-9 4 0,-7 8 0,-7 7 0,-6 7 0,-3 3 0,-5-6 0,-7-3 0,-5-8 0,-4-5 0,-2-3 0,-1-8 0,0-9 0,6-9 0,5-10 0,7-3 0,11 2 0,13 6 0,12 8 0,6 9 0,-4 6 0,-8 4 0,-12 5 0,-5 5 0,-9 7 0,-9 3 0,-8 1 0,-8-4 0,-7-6 0,0-4 0,2-6 0,6-6 0,8-4 0,10-6 0,6 6 0,12 1 0,9 9 0,6 0 0,0 3 0,-9 4 0,-8 9 0,-5 6 0,-9 3 0,-4-1 0,-11-5 0,-6-5 0,-2-4 0,1-5 0,6-7 0,6-10 0,5-11 0,4-9 0,5-2 0,6 4 0,9 8 0,11 10 0,4 6 0,0 6 0,-7 7 0,-7 6 0,-9 9 0,-3 2 0,-6-3 0,-3-4 0,-8-8 0,-6-4 0,-3-3 0,0-5 0,1-7 0,5-7 0,6-4 0,5 3 0,5 6 0,9 5 0,6 4 0,3 3 0,1 7 0,-4 6 0,-6 6 0,-6 3 0,-1 0 0,-11 0 0,-7-3 0,-10-3 0,-7-5 0,4-5 0,5-6 0,8-8 0,6-6 0,6-4 0,3 2 0,2 8 0,2 4 0,3 5 0,2 4 0,0 7 0,-2 5 0,-4 4 0,-2-1 0,-1-10 0,-5-2 0,1-8 0,-2-3 0,5-4 0,1-3 0,1 0 0,0 3 0,1 5 0,4 2 0,1 5 0,5 5 0,-6 8 0,-1 4 0,-2 0 0,-2-3 0,-2-7 0,-2-5 0,-3-3 0,-2-6 0,-2-8 0,-1-8 0,2-5 0,3 3 0,3 6 0,3 8 0,1 7 0,0 9 0,4 9 0,3 6 0,5 3 0,3-3 0,0-5 0,-3-7 0,-7-6 0,-4-3 0,-17-11 0,-1-8 0,-11-14 0,7-5 0,6 1 0,9 9 0,5 10 0,5 8 0,4 4 0,13 2 0,8 5 0,5 7 0,-4 8 0,-5 5 0,-9 1 0,-10-5 0,-4-7 0,-8-6 0,-7-4 0,-6-3 0,-8-5 0,0-6 0,2-12 0,5-10 0,9-5 0,7 0 0,14 4 0,18 7 0,18 8 0,-17 13 0,0 2 0,1 2 0,-1 3 0,15 11 0,-11 16 0,-22-8 0,-3 2 0,-2 2 0,-3 1 0,-1-3 0,-2 0 0,-11 11 0,-10-10 0,-15-10 0,-10-7 0,19-6 0,1-4 0,-1-3 0,3-3 0,0-3 0,5-2 0,-9-22 0,14 3 0,9 10 0,14 9 0,14 8 0,14 4 0,8 7 0,-2 14 0,-10 15 0,-21-11 0,-1 1 0,-3 0 0,-2 0 0,0 14 0,-8-14 0,-7-11 0,-7-7 0,-8-9 0,-3-16 0,0-14 0,17 13 0,1-1 0,1-19 0,6 9 0,11 12 0,13 8 0,11 7 0,9 11 0,-5 15 0,-7 12 0,-19-13 0,-2 1 0,2 16 0,-6-11 0,-10-8 0,-6-7 0,-9-6 0,-6-2 0,-2-8 0,-2-11 0,0-9 0,7-4 0,11 5 0,6 10 0,7 7 0,3 6 0,5 3 0,6 6 0,1 7 0,-1 7 0,-6-1 0,-5-4 0,-6-5 0,-7-6 0,-6-3 0,-4-7 0,-3-10 0,3-13 0,6-9 0,6-2 0,10 7 0,14 9 0,18 7 0,11 8 0,6 5 0,-8 9 0,-14 12 0,-11 8 0,-12 5 0,-12-6 0,-10-6 0,-11-8 0,-9-8 0,-6-15 0,20-2 0,4-4 0,-1-6 0,5-3 0,2-5 0,4 0 0,2-1 0,5 2 0,3 1 0,8 3 0,8 2 0,3 5 0,8 1 0,5 4 0,4 2 0,1 3 0,-4 2 0,-1 2 0,-6 2 0,-4 1 0,10 2 0,-17 4 0,-9 5 0,-9 5 0,-9 3 0,-12 0 0,-9-1 0,-11-6 0,3-3 0,6-4 0,11-5 0,10-3 0,9-4 0,8-3 0,11 3 0,8 4 0,3 4 0,-7 2 0,-9 3 0,-7 3 0,-9 2 0,-8 0 0,-9-3 0,-9-1 0,-6-4 0,5-1 0,7-2 0,12-4 0,8 1 0,11-1 0,10 3 0,7 3 0,1 0 0,-2 4 0,-8 5 0,-6 6 0,-7 3 0,-14 1 0,-14-2 0,-13-4 0,-7-4 0,4-5 0,10-8 0,14-6 0,11-6 0,13-4 0,18 2 0,15 4 0,8 5 0,-5 5 0,-13 5 0,-9 5 0,-12 6 0,-4 5 0,-7-1 0,-8-4 0,-7-5 0,-4-5 0,5-5 0,6-6 0,7-5 0,8-2 0,10 1 0,18 2 0,14 7 0,3 2 0,-8 2 0,-13 7 0,-9 4 0,-9 4 0,-6 2 0,-1-3 0,-3-8 0,5-16 0,8 7 0,13-9 0,9 17 0,2 11 0,-7 15 0,-19-6 0,-4 2 0,-2 1 0,-4 0 0,-5-3 0,-3-2 0,-14 8 0,-6-18 0,-1-10 0,2-17 0,4-19 0,13 8 0,2-2 0,1-4 0,4 0 0,2 3 0,4 1 0,5 6 0,5 3 0,25-5 0,10 18 0,-2 19 0,-14 17 0,-13 9 0,-10 4 0,-16-8 0,-12-9 0,-15-11 0,-11-9 0,-3-15 0,23-5 0,2-5 0,2-9 0,5-5 0,5 6 0,4-1 0,1-2 0,3-1 0,3-2 0,3 2 0,4 2 0,5 0 0,4 3 0,6 3 0,4 4 0,4 2 0,0 3 0,5 4 0,0 3 0,0 4 0,1 3 0,-1 5 0,9 8 0,-7 7 0,-14 7 0,-8 6 0,-10 8 0,-9 1 0,-7-12 0,-4-1 0,-2 0 0,-10 9 0,-5-2 0,-1-7 0,-1-4 0,6-7 0,1-3 0,-15 1 0,9-14 0,11-8 0,8-8 0,6 1 0,6 4 0,4 6 0,9 18 0,-1 4 0,4 13 0,-9-5 0,-3-4 0,-4-11 0,-1-5 0,-2-9 0,-4-10 0,0-13 0,3-8 0,3-2 0,13 6 0,15 11 0,18 10 0,-17 5 0,1 3 0,21 7 0,-13 11 0,-15 11 0,-11 5 0,-7-3 0,-5-11 0,-4-9 0,-6-7 0,-3-11 0,2-9 0,3-8 0,6 0 0,6 7 0,4 8 0,6 7 0,3 5 0,1 7 0,-5 5 0,-4 6 0,-5-1 0,-2-5 0,-3-6 0,-5-5 0,-6-13 0,-8-15 0,9 4 0,2-1 0,2-6 0,0 0 0,3 0 0,1 1 0,1-13 0,13 16 0,10 16 0,10 15 0,1 12 0,-4 10 0,-9 8 0,-8-4 0,-6-8 0,-4-8 0,-3-9 0,-3-6 0,-4-11 0,-5-12 0,0-10 0,5-3 0,6 10 0,5 12 0,9 11 0,14 12 0,7 12 0,-13-4 0,-1 1 0,-2 4 0,-3 1 0,-3 0 0,-2 0 0,-3-2 0,1-2 0,-3 13 0,-2-13 0,-4-9 0,-8-15 0,-7-21 0,7 1 0,-1-4 0,1-8 0,0-1 0,2-2 0,3 3 0,1 5 0,3 3 0,3-7 0,14 19 0,9 15 0,8 13 0,-2 18 0,-16-10 0,-3 2 0,-2 2 0,-2 0 0,-2-3 0,0 1 0,-2 9 0,-3-11 0,-6-12 0,0-10 0,-3-13 0,1-8 0,4-4 0,5 5 0,2 10 0,10 7 0,8 11 0,2 10 0,0 10 0,-7 5 0,-7-4 0,-5-6 0,-2-15 0,-8-37 0,2-5 0,1 6 0,0 0 0,1-4 0,4 16 0,8 8 0,4 13 0,9 12 0,2 15 0,-11-9 0,-2 2 0,0 5 0,-3 1 0,-2-1 0,0 0 0,-4-3 0,2-1 0,-3 14 0,-3-18 0,-1-10 0,-4-8 0,-11-19 0,6-3 0,1-4 0,-4-11 0,1-4 0,5 9 0,1-2 0,0 2 0,0-15 0,3 3 0,1 10 0,3 2 0,2-4 0,2 21 0,7 23 0,7 21 0,-8-6 0,2 1 0,-1 4 0,-1 2 0,0 0 0,-3-2 0,-2-6 0,0-1 0,-2 12 0,-2-19 0,-2-9 0,-8-43 0,4 4 0,1 6 0,0 0 0,1-4 0,6 14 0,5 7 0,8 9 0,6 13 0,7 18 0,-13-9 0,-2 1 0,0 4 0,-3 0 0,-2-2 0,-2 0 0,-2 14 0,-3-13 0,0-10 0,-4-9 0,-1-6 0,-5-10 0,-3-14 0,1-14 0,7 12 0,0 0 0,2 1 0,2 1 0,1-14 0,6 12 0,10 13 0,10 7 0,3 6 0,1 7 0,-7 12 0,-10 10 0,-4 10 0,-8 1 0,-8-5 0,-8-10 0,-8-12 0,-7-10 0,-9-17 0,16-2 0,2-4 0,-1-7 0,2-4 0,2-6 0,5-3 0,3 4 0,4 1 0,2 3 0,2 2 0,2-1 0,5 15 0,6 18 0,4 13 0,5 11 0,-2 12 0,-13-18 0,0 0 0,0 20 0,-4-3 0,-3-8 0,-3-12 0,-4-8 0,-3-8 0,-3-14 0,1-17 0,6 7 0,2-1 0,1-3 0,2-1 0,0 4 0,3 1 0,14-11 0,15 14 0,14 10 0,5 7 0,-8 11 0,-10 11 0,-12 13 0,-12-13 0,-1 1 0,-1 2 0,-4 0 0,0-1 0,-4-1 0,-7 15 0,-6-11 0,-3-12 0,-1-7 0,1-11 0,0-16 0,0-17 0,13 14 0,1-2 0,2 3 0,1-1 0,1-9 0,11 13 0,8 11 0,10 4 0,0 10 0,-3 10 0,-6 10 0,-9 8 0,-5-2 0,-4-5 0,-2-7 0,-3-8 0,-4-7 0,-4-8 0,-3-13 0,1-19 0,9 10 0,1-2 0,1-2 0,3 1 0,0 2 0,2 3 0,5-9 0,6 17 0,4 12 0,2 10 0,-5 12 0,-4 13 0,-4 10 0,-8-19 0,-1-1 0,-8 19 0,-9-8 0,-4-9 0,-1-12 0,-2-7 0,-2-15 0,1-16 0,15 6 0,3-2 0,3-3 0,2 1 0,0-18 0,4 20 0,6 10 0,2 14 0,4 6 0,0 5 0,-3 8 0,-3 1 0,-4 1 0,-3-3 0,-4-5 0,-6-6 0,-10-7 0,-11-18 0,12-1 0,0-4 0,-4-11 0,2-4 0,8 9 0,1-2 0,2 0 0,-3-10 0,2 0 0,3 6 0,4 4 0,1 0 0,6 21 0,11 42 0,-4-6 0,-1-3 0,1 0 0,-4 3 0,-5-9 0,-8-6 0,-4-6 0,-6-4 0,-2-8 0,-3-15 0,3-8 0,7-5 0,6 4 0,9 16 0,9 6 0,7 14 0,5 13 0,0 9 0,-6 9 0,-9-5 0,-7-8 0,-6-9 0,-7-7 0,-5-5 0,-1-9 0,2-11 0,4-10 0,6-4 0,5 6 0,10 9 0,13 9 0,5 6 0,5 9 0,-7 7 0,-6 8 0,-7 4 0,-6-6 0,-6-7 0,0-7 0,-9-5 0,-9-11 0,-8-15 0,12 6 0,2-3 0,0-1 0,3-2 0,4 1 0,-1 2 0,3-11 0,7 12 0,9 10 0,8 7 0,11 7 0,2 14 0,-17-1 0,-1 3 0,1 6 0,-6 2 0,1 2 0,-4 1 0,-1-1 0,-1-1 0,-4-5 0,-1-2 0,-9 10 0,-7-14 0,-7-12 0,-6-15 0,11-6 0,0-6 0,-4-9 0,1-5 0,7 7 0,0-3 0,0 1 0,3 1 0,1-2 0,1 1 0,-1-7 0,3 3 0,0-9 0,8 24 0,12 18 0,12 20 0,-8-3 0,1 4 0,3 8 0,-1 3 0,0 3 0,-3 1 0,-2-2 0,-2 0 0,-3-5 0,-2-1 0,2 8 0,-7-16 0,-3-18 0,-7-23 0,2-2 0,-2-6 0,0-11 0,-1-4 0,3 11 0,2-3 0,-1 1 0,2 1 0,0 0 0,1 1 0,-1-8 0,3 5 0,-1 11 0,2 3 0,8 4 0,7 23 0,6 25 0,-9-6 0,-2 3 0,0 7 0,-2 1 0,-3 1 0,-1 0 0,-4-4 0,-1-1 0,-4-6 0,-3-3 0,-16 11 0,-7-14 0,-4-9 0,0-9 0,1-9 0,5-5 0,8-1 0,10 6 0,12 13 0,5 13 0,5 10 0,-1 5 0,-5-4 0,-2-6 0,-8-7 0,-3-8 0,-7-4 0,-5-6 0,-6-12 0,0-15 0,14 7 0,2-1 0,0-3 0,3 0 0,4 3 0,2 2 0,12-10 0,13 13 0,10 11 0,3 6 0,-11 7 0,-9 7 0,-7 10 0,-7 2 0,-9-1 0,-8-4 0,-9-7 0,-6-6 0,1-5 0,3-7 0,10-3 0,6-4 0,7 5 0,2 2 0,-25 15 0,-7-6 0,4 1 0,-1 0 0,-21-4 0,3-1 0,22-3 0,7-7 0,32-6 0,22-7 0,-8 11 0,3 2 0,6 2 0,0 1 0,-2 2 0,0 0 0,-7 3 0,-2 1 0,9 1 0,-15 4 0,-14 2 0,-6 4 0,-12 1 0,-12 1 0,-13-2 0,-5-3 0,2-4 0,8-2 0,14-3 0,9-2 0,11-4 0,14-4 0,12 0 0,6 3 0,-5 3 0,-9 3 0,-11 4 0,-10 1 0,-13 2 0,-10 0 0,-8-2 0,1-2 0,8-6 0,7-7 0,8-7 0,8-3 0,12 5 0,6 8 0,6 5 0,-2 5 0,-7 1 0,-6 3 0,-5 1 0,-7 4 0,-3 0 0,-6-2 0,-7-2 0,-8-3 0,-4-3 0,2-5 0,6-5 0,7-7 0,9-3 0,9 2 0,12 5 0,10 5 0,5 5 0,-5 2 0,-6 4 0,-10 3 0,-4 6 0,-6 7 0,-9 4 0,-10 0 0,-13 0 0,-10-4 0,-3-4 0,-2-4 0,9-4 0,17-6 0,9-3 0,20-2 0,6-1 0,8 1 0,1 2 0,-5 2 0,-8 3 0,-8 1 0,-13 4 0,-17 3 0,-11 0 0,-7-3 0,0-1 0,6-4 0,18-1 0,21-1 0,22-1 0,17-2 0,4 0 0,-6 0 0,-8 1 0,-16 3 0,-6 1 0,-12 5 0,-13 4 0,-11 3 0,-8-1 0,5-4 0,7-4 0,16-3 0,49-12 0,1 5 0,-6-1 0,1-1 0,7 3 0,-11 1 0,-15 3 0,-12 3 0,-17 2 0,-10 2 0,-11 1 0,-1-2 0,5-2 0,11-2 0,12-2 0,5-4 0,3-4 0,5-6 0,3-3 0,4 0 0,-1 5 0,-1 4 0,-7 7 0,-15 11 0,-3-2 0,-14 8 0,6-7 0,1-4 0,3-2 0,3-3 0,5-1 0,5-4 0,4-3 0,4-5 0,7-2 0,12-1 0,9-2 0,11 2 0,-1 1 0,-7 4 0,-8 6 0,-12 3 0,-7 3 0,-2 2 0,-5 2 0,-5 3 0,-7-1 0,-1-1 0,-4-2 0,1-2 0,3 0 0,4-2 0,5-2 0,4-4 0,15-10 0,6 2 0,3-1 0,10-4 0,4 0 0,8-1 0,3 0 0,-3 3 0,1 1 0,-9 5 0,-4 1 0,12 0 0,-22 7 0,-14 4 0,-7 4 0,-3 4 0,-4 2 0,-5 2 0,-4-2 0,-4-3 0,3-3 0,0-1 0,5-1 0,4 2 0,2 1 0,3 3 0,-1 4 0,2 5 0,0 4 0,0 1 0,0-3 0,-3-6 0,1-5 0,-3-6 0,2-2 0,-2-10 0,3-2 0,0-1 0,2 4 0,-8 43 0,-5-7 0,3-3 0,-1 2 0,-14 2 0,3-11 0,3-8 0,4-6 0,3-6 0,3-6 0,2-7 0,1-6 0,2 0 0,3 2 0,2 9 0,2 5 0,4 5 0,3 2 0,2 9 0,1 10 0,-3 6 0,-2 2 0,-5-7 0,-2-7 0,-2-10 0,-4-27 0,3-2 0,-3-17 0,5 13 0,7 9 0,7 6 0,5 7 0,2 3 0,-4 8 0,-9 7 0,-3 9 0,-3 7 0,-7 1 0,-6-5 0,-6-6 0,-6-6 0,-1-5 0,1-2 0,2-3 0,3-1 0,5-4 0,5-4 0,4-2 0,7-3 0,9 2 0,11 5 0,8 2 0,1 5 0,-8 6 0,-6 5 0,-9 4 0,-5 0 0,-3-4 0,-7-5 0,-7-3 0,-12-4 0,-7-1 0,-3 0 0,4-2 0,10 1 0,12 1 0,6 3 0,8 7 0,4 12 0,3 13 0,-5-13 0,1 1 0,-1 0 0,-1-1 0,4 17 0,-5-10 0,-7-14 0,-5-11 0,-5-17 0,-9-12 0,-2-9 0,2-1 0,6 7 0,7 11 0,5 8 0,4 7 0,9 3 0,12 11 0,15 12 0,-11-6 0,1 2 0,1 3 0,0 0 0,-2-1 0,-1-2 0,-4-3 0,-2-1 0,5 4 0,-10-9 0,-7-9 0,-7-9 0,-10-15 0,0 3 0,-1-2 0,-1-5 0,-3-1 0,2-2 0,-2 1 0,5 5 0,1 1 0,-1-6 0,7 15 0,11 13 0,11 10 0,12 10 0,-11-6 0,0 1 0,1 2 0,0 1 0,-4-2 0,-1 1 0,10 11 0,-11-7 0,-8-10 0,-5-5 0,-21-25 0,0 1 0,0-4 0,-3-2 0,-2-2 0,0-1 0,-2-4 0,-1 0 0,0 0 0,-1-3 0,0 1 0,1-1 0,5 6 0,1 0 0,3 3 0,-4-6 0,5 4 0,1-3 0,27 37 0,19 29 0,-10-10 0,1 2 0,2 8 0,0 0 0,-1 0 0,-1 0 0,-4-5 0,0 0 0,-2-5 0,0-2 0,4 10 0,-4-13 0,-7-10 0,-2-5 0,-4-5 0,2-10 0,1-9 0,3-14 0,8-3 0,12 5 0,14 11 0,-18 13 0,3 4 0,2 4 0,-1 4 0,-3 3 0,1 3 0,-5 2 0,-1 3 0,8 18 0,-11-4 0,-7-9 0,-5-5 0,-5-10 0,-4-4 0,-6-11 0,-6-11 0,-8-15 0,11 12 0,2 0 0,2 2 0,-1 0 0,-1-13 0,10 18 0,3 7 0,3 8 0,-1 8 0,-1-6 0,-3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0:16:09.059"/>
    </inkml:context>
    <inkml:brush xml:id="br0">
      <inkml:brushProperty name="width" value="0.35" units="cm"/>
      <inkml:brushProperty name="height" value="2.1" units="cm"/>
      <inkml:brushProperty name="color" value="#C7C7C7"/>
      <inkml:brushProperty name="inkEffects" value="pencil"/>
    </inkml:brush>
  </inkml:definitions>
  <inkml:trace contextRef="#ctx0" brushRef="#br0">719 340 16383,'0'27'0,"-3"-11"0,-7-2 0,-11-13 0,-6-1 0,-2-8 0,1-12 0,7-15 0,12 14 0,4 1 0,-2-23 0,12 11 0,11 11 0,3 10 0,3 7 0,-6 3 0,-7 2 0,-8 4 0,-8 3 0,-8 3 0,-5-2 0,-3-3 0,2-3 0,6-2 0,6-4 0,7 0 0,16-1 0,2 1 0,10 5 0,-8 5 0,-2 3 0,-7 2 0,-3 1 0,-4-7 0,8-14 0,12 3 0,13-7 0,8 29 0,-23-4 0,-2 5 0,-4 4 0,-3 2 0,-2 4 0,-2 1 0,-6-3 0,-2-1 0,-6-1 0,-4-2 0,-19 12 0,-14-12 0,-4-10 0,5-11 0,9-14 0,13-13 0,10-13 0,10-4 0,16 2 0,-1 22 0,5 1 0,4 2 0,3 2 0,2 3 0,1 2 0,-3 1 0,-2 3 0,15 0 0,-15 8 0,-12 9 0,-8 2 0,-3 4 0,-6-3 0,-6-5 0,-7-5 0,-3-6 0,2-10 0,7-10 0,6-7 0,5-3 0,7 9 0,10 8 0,7 9 0,4 5 0,-5 2 0,-6 2 0,-7 0 0,-8-1 0,-12-8 0,0 0 0,-4-6 0,11 6 0,6 2 0,6 2 0,4 4 0,-1 5 0,-2 9 0,-9 8 0,-17 7 0,-15-3 0,9-15 0,-3-2 0,-3-1 0,-1-2 0,3-3 0,1-2 0,-20 1 0,19-9 0,14-6 0,10-5 0,14-1 0,10 3 0,6 5 0,0 4 0,-7 5 0,-9 4 0,-6 2 0,-3 2 0,-6-2 0,-4-2 0,-6-4 0,-4-8 0,5-7 0,4-7 0,7-2 0,6 5 0,10 8 0,7 6 0,2 3 0,-4 2 0,-5 3 0,-7 13 0,-9 15 0,-4-9 0,-5 2 0,-5 4 0,-4 0 0,-1-2 0,-3-2 0,0-4 0,-2-3 0,-18 4 0,13-13 0,12-11 0,9-15 0,6-13 0,5 8 0,4-1 0,4-3 0,3 0 0,4 2 0,4 2 0,2 3 0,2 3 0,20-2 0,-10 11 0,-12 8 0,-12 8 0,-7 6 0,-11 8 0,-8 1 0,-9-4 0,-7-5 0,4-7 0,3-5 0,12-8 0,7-7 0,4-5 0,11-5 0,14 5 0,13 7 0,9 5 0,-1 5 0,-11 1 0,-11 4 0,-11 7 0,-7 5 0,-12 1 0,-9-4 0,-7-7 0,-7-5 0,7-8 0,7-8 0,7-6 0,7-6 0,13 1 0,9 2 0,7 5 0,5 8 0,-4 5 0,-5 4 0,-5 3 0,-6 5 0,-5 2 0,-3 0 0,-5-2 0,-4-8 0,-3-6 0,-4-7 0,4-1 0,2 1 0,6 8 0,5 1 0,4 5 0,6 0 0,3 0 0,-5 0 0,-1 1 0,-10 0 0,-20-5 0,4-6 0,-14-9 0,13-5 0,7 1 0,9 4 0,9 7 0,6 8 0,-1 5 0,-4 7 0,-6 8 0,-13 7 0,-14 4 0,-13 0 0,13-14 0,-1-3 0,-24 7 0,6-7 0,11-5 0,11-4 0,9 1 0,6 5 0,-2 10 0,-4 12 0,-3 5 0,-1-2 0,1-10 0,5-9 0,3-8 0,1-5 0,2-8 0,-1-7 0,0-5 0,3 2 0,0 8 0,-3 5 0,-3 9 0,-6 7 0,-6 5 0,0 2 0,0-3 0,10-8 0,5-4 0,20-12 0,-2 5 0,11-3 0,-8 5 0,-11 2 0,-19-7 0,-1-6 0,-8-6 0,16-2 0,5 9 0,2 1 0,4 10 0,5 0 0,2 1 0,0 0 0,-6-2 0,-2-2 0,-4-7 0,-1-4 0,-2-5 0,2 0 0,2 3 0,5 4 0,5 5 0,3 5 0,3 2 0,-8 2 0,-3 5 0,-6 3 0,-3 5 0,-5-1 0,-9-4 0,-8-3 0,-2-6 0,4-6 0,8-3 0,8-2 0,9 1 0,9 4 0,7 2 0,2 2 0,-1 2 0,-2 0 0,-11 1 0,1 2 0,-7 1 0,0 1 0,1-15 0,8 6 0,5-11 0,1 15 0,-2 12 0,-6 15 0,-6 9 0,-6 0 0,-3-9 0,-4-12 0,-3-8 0,0-6 0,3-9 0,1-6 0,5-5 0,1 1 0,5 6 0,6 5 0,5 6 0,6 9 0,-1 16 0,-5 12 0,-7-14 0,-2 1 0,-1 15 0,-2-12 0,-1-12 0,-6-8 0,-1-8 0,-2-13 0,1-15 0,4-8 0,4 2 0,12 11 0,9 13 0,12 17 0,-11 9 0,-3 6 0,-1 7 0,-3 5 0,-2 8 0,-2 3 0,-5-14 0,-2 1 0,1-1 0,-3 7 0,-2-2 0,0-8 0,-3-3 0,-8 3 0,-6-19 0,1-20 0,4-19 0,10 10 0,1-3 0,2 0 0,1 1 0,11-12 0,4 20 0,3 24 0,0 26 0,-12-12 0,-2 1 0,0 1 0,-2-2 0,1 12 0,-6-16 0,-2-10 0,-2-14 0,-4-18 0,4-16 0,3 16 0,3-1 0,4-15 0,8 15 0,6 20 0,6 24 0,-14 0 0,-1 4 0,-2 7 0,-1 3 0,-5 3 0,-3 2 0,-3-2 0,-2-1 0,-2-7 0,-3-3 0,-13 9 0,1-20 0,2-23 0,5-21 0,11 7 0,3 0 0,1-3 0,4 1 0,13-14 0,11 17 0,11 18 0,1 19 0,-8 21 0,-18-12 0,-2 2 0,-5 2 0,1 0 0,-2-4 0,-2-3 0,-3 6 0,-9-14 0,-9-15 0,-8-24 0,13 2 0,3-3 0,-3-9 0,4-1 0,1-2 0,1 1 0,3 6 0,1 2 0,-3-12 0,5 20 0,1 14 0,2 13 0,0 9 0,0 7 0,0 0 0,0-5 0,-1-6 0,-4-5 0,-7-3 0,-11-4 0,-10-6 0,-4-3 0,7-3 0,9 4 0,11 5 0,8 6 0,10 9 0,7 8 0,6 5 0,1 0 0,-9-5 0,-6-12 0,-19-22 0,0-2 0,-10-12 0,11 15 0,5 6 0,2 7 0,11 15 0,13 18 0,-4-6 0,1 3 0,4 5 0,0 0 0,-2-1 0,0-1 0,-5-4 0,1-2 0,4 10 0,-6-11 0,-8-10 0,-10-7 0,-19-8 0,-15-15 0,12 3 0,2-5 0,-3-4 0,2-2 0,4-4 0,2 0 0,6 2 0,1 1 0,1-12 0,12 16 0,17 14 0,15 13 0,-9 4 0,2 2 0,3 5 0,-1 4 0,-1 2 0,-3 1 0,-2-2 0,-3 0 0,9 10 0,-13-13 0,-9-13 0,-32-36 0,14 11 0,-2-2 0,-9-12 0,-1-1 0,10 9 0,0 1 0,-6-10 0,14 18 0,8 11 0,16 22 0,15 15 0,-15-10 0,3 1 0,-2 2 0,-1-2 0,9 15 0,-10-12 0,-7-10 0,-4-6 0,-10-6 0,-12-8 0,-10-5 0,-4-2 0,1-2 0,16 6 0,11 13 0,19 13 0,10 7 0,2 3 0,-5-7 0,-8-8 0,-10-7 0,-13-4 0,-14-7 0,-11-8 0,-3-4 0,6-1 0,15 5 0,12 6 0,14 4 0,7 4 0,9 3 0,-1 3 0,-7 2 0,-4 2 0,-8-6 0,-4 1 0,-22-26 0,2 1 0,-8-16 0,12 9 0,10 12 0,17 5 0,18 16 0,9 6 0,1 5 0,-10 1 0,-10-5 0,-12-7 0,-38-33 0,-6-5 0,5 3 0,1 0 0,9 7 0,0 2 0,-4-7 0,13 15 0,14 13 0,12 16 0,12 17 0,-11-13 0,0 2 0,2 1 0,-2-1 0,-2-3 0,-2-2 0,5 12 0,-7-14 0,-11-10 0,-17-13 0,-13-14 0,-11-8 0,5-3 0,11 7 0,13 12 0,9 8 0,19 17 0,-11-10 0,4 0 0,-25-21 0,-4-4 0,1 1 0,9 9 0,10 8 0,18 13 0,17 13 0,-13-9 0,0 1 0,0 1 0,-2-1 0,11 9 0,-14-8 0,-13-9 0,-13-2 0,-19-14 0,-16-9 0,20 5 0,-1-1 0,-14-13 0,15 7 0,15 8 0,13 7 0,16 5 0,20 10 0,-16-2 0,0 1 0,1 2 0,-2 0 0,10 8 0,-14-8 0,-12-5 0,-12-5 0,-12-5 0,-10-5 0,-1-2 0,8 1 0,9 6 0,14 10 0,11 8 0,11 7 0,4 2 0,-4-4 0,-8-6 0,-11-6 0,-21-9 0,-21-14 0,9 3 0,0-1 0,-3-2 0,2-1 0,3 2 0,4 2 0,1-1 0,25 14 0,24 15 0,6 5 0,-2 1 0,-14-6 0,-9-7 0,-15-10 0,-16-18 0,2 0 0,-2-2 0,-2-7 0,-2-3 0,2-1 0,1-2 0,5 4 0,3 1 0,0-11 0,20 19 0,22 19 0,15 15 0,-20-3 0,2 2 0,16 11 0,-15-4 0,-12-5 0,-7-8 0,-2-1 0,-1-13 0,5-15 0,8-15 0,-3 14 0,0-1 0,3 1 0,3 2 0,-1 3 0,1 2 0,17-7 0,-7 18 0,-5 23 0,-8 18 0,-11-12 0,-2 3 0,-1 0 0,-1-1 0,-2 12 0,0-12 0,0-13 0,-5-7 0,-5-10 0,-5-8 0,-3-5 0,3-2 0,7 8 0,4 9 0,10 22 0,5 21 0,-6-9 0,0 2 0,0 4 0,-2 1 0,-1-3 0,-1-3 0,-1-5 0,0-3 0,0 6 0,-1-15 0,-5-10 0,-7-14 0,5-9 0,-1-4 0,-1-16 0,2-5 0,3 9 0,0-3 0,1 1 0,2 0 0,0-1 0,-1 2 0,2 5 0,0 1 0,1 3 0,0 0 0,0 4 0,2-5 0,3 17 0,5 8 0,2 14 0,-2 24 0,-7-7 0,0 3 0,-6 9 0,-3 1 0,-3 1 0,-4-1 0,1-7 0,-3-2 0,3-8 0,0-3 0,-5 3 0,9-22 0,6-18 0,3-17 0,2 12 0,0-1 0,7-18 0,4 12 0,3 12 0,2 10 0,6 15 0,0 14 0,-4 14 0,-12-16 0,-2 0 0,2 12 0,-6-7 0,-4-16 0,-1-8 0,-3-16 0,0-9 0,1-5 0,2 6 0,3 11 0,4 15 0,1 15 0,0 9 0,-1 3 0,-3-7 0,-2-6 0,2-10 0,-1-4 0,9-33 0,0 0 0,-2 4 0,3-1 0,7-7 0,1 13 0,-3 13 0,-7 12 0,-4 11 0,-7 7 0,-10 4 0,-7-6 0,-8-7 0,-3-7 0,-11-11 0,16-8 0,-1-5 0,-1-7 0,1-4 0,1-4 0,2-4 0,2 1 0,5 0 0,4 8 0,4 2 0,-4-9 0,8 20 0,-4 23 0,-12 22 0,7-10 0,-1 1 0,-2 0 0,1 0 0,-12 11 0,6-15 0,2-10 0,6-8 0,1-9 0,3-9 0,4-9 0,4-1 0,2 3 0,4 7 0,4 7 0,-1 5 0,-2 3 0,-19 0 0,-3 0 0,-12-1 0,6 1 0,1 2 0,2 1 0,-2 1 0,2 0 0,8 1 0,8-1 0,16 0 0,2 4 0,11 2 0,-10 2 0,-3-2 0,-4-2 0,-6-4 0,-16-7 0,-1-3 0,-7-4 0,8 5 0,8 3 0,6 5 0,5-4 0,-1-2 0,0 0 0,-5 0 0,6 4 0,9 0 0,7 1 0,5 1 0,-5 1 0,-7 4 0,-7 4 0,-5-2 0,-5 1 0,-4-7 0,-10 0 0,-4-1 0,-4-1 0,4-3 0,9 2 0,5-3 0,6 3 0,8 0 0,-2 0 0,4 1 0,-9-4 0,-6-6 0,-4-6 0,-4-4 0,3 5 0,6 5 0,7 7 0,6 3 0,3 3 0,3 2 0,-3 3 0,-5 0 0,-3 0 0,-4 0 0,-4-1 0,-4-1 0,-8 0 0,-11-2 0,10-1 0,-9 1 0,21-2 0,-5 4 0,8-2 0,-2 1 0,2-1 0,-3 0 0,-2-3 0,-2 1 0,-2-1 0,-4 0 0,8 0 0,-3 0 0,7 0 0,-1-2 0,-2 0 0,-3-3 0,-2-1 0,0 1 0,1 0 0,3 2 0,2 0 0,2 0 0,0-3 0,-1-1 0,2 2 0,0-5 0,2 1 0,0-6 0,0-2 0,3 0 0,7 3 0,5 5 0,3 4 0,0 3 0,0 1 0,-11 3 0,-1 4 0,-11 7 0,-8 8 0,-9 4 0,-8-1 0,0-4 0,4-7 0,3-6 0,10-4 0,4-4 0,7-6 0,2-8 0,7-5 0,4 0 0,3 4 0,1 7 0,-8 6 0,-1 6 0,-10 9 0,-7 6 0,-5 5 0,-6-3 0,1-5 0,5-6 0,5-5 0,6-3 0,17-9 0,10-2 0,3-1 0,-1 1 0,9-1 0,10-3 0,-26 11 0,0 1 0,-12 1 0,-27 1 0,7 0 0,-11-1 0,19-3 0,9-2 0,5-2 0,5-2 0,2 3 0,-1 2 0,-8 3 0,-18 1 0,-5 4 0,-12 0 0,9 0 0,5-2 0,6-1 0,6 0 0,2-6 0,4-5 0,4-2 0,2 0 0,4 6 0,-1 4 0,-3 3 0,-5 5 0,-1 2 0,-4 4 0,-1-1 0,-3-3 0,-4-3 0,-1-2 0,1-2 0,4 1 0,2 5 0,2 1 0,-2 3 0,-1-1 0,0-4 0,0-2 0,1-5 0,1-1 0,-2-4 0,2 0 0,-1 0 0,0 3 0,3 1 0,1-2 0,1-2 0,8-6 0,12-7 0,13-8 0,-10 10 0,2 0 0,0-1 0,-1-1 0,0 2 0,-2 2 0,14-11 0,-12 7 0,-14 11 0,-3 2 0,-8 4 0,0-1 0,0-2 0,0-3 0,0 0 0,0 0 0,0 2 0,1 3 0,6 2 0,6 3 0,4 3 0,2 5 0,-2 2 0,-6 2 0,-2-4 0,-4-8 0,-4-11 0,0-16 0,-1-8 0,0-1 0,0 8 0,3 14 0,4 9 0,7 15 0,4 10 0,0 8 0,-4 0 0,-7-5 0,-3-5 0,-4-12 0,-1-5 0,-1-13 0,4 5 0,4-3 0,3 9 0,4 5 0,-4 3 0,-1 6 0,-7-6 0,-6 0 0,-6-15 0,-5-11 0,-1-8 0,5-3 0,5 5 0,8 9 0,10 8 0,8 3 0,12 4 0,4 1 0,-2 5 0,-4 6 0,-7 6 0,-5 2 0,-6-3 0,-4-5 0,-6-5 0,-14-18 0,3-1 0,-7-13 0,10 12 0,5 3 0,7 8 0,7 2 0,12 0 0,6 1 0,3 3 0,-7 2 0,-9 2 0,-12-2 0,-29-22 0,-1-6 0,3 3 0,1-1 0,-4-11 0,11 9 0,12 12 0,11 5 0,15 5 0,9 2 0,5 5 0,-2 8 0,-5 8 0,-10 2 0,-5-4 0,-9-5 0,-5-9 0,-9-3 0,-13-13 0,-8-11 0,-1-7 0,5-3 0,8 6 0,8 11 0,7 7 0,26 24 0,3 8 0,-5-4 0,0 2 0,-3-1 0,-3-1 0,-2-2 0,-2-1 0,5 10 0,-8-9 0,-5-12 0,-7-8 0,-8-13 0,-7-11 0,-3-8 0,2 2 0,8 8 0,5 12 0,9 15 0,8 15 0,6 13 0,-5-12 0,-2-1 0,9 18 0,-5-10 0,-4-9 0,-6-13 0,-5-4 0,4 5 0,10 13 0,7 18 0,-7-12 0,-1 1 0,-2-1 0,0 1 0,-2-4 0,-2-1 0,4 14 0,-6-12 0,-3-8 0,-2-11 0,-10-21 0,2-2 0,-8-13 0,7 11 0,5 11 0,11 5 0,10 13 0,5 7 0,1 2 0,-4 0 0,-7-8 0,-6-4 0,-10-4 0,-7-6 0,-7-9 0,-5-10 0,-2-8 0,7-3 0,4 4 0,8 6 0,4 9 0,2 7 0,8 6 0,7 6 0,5 5 0,0 2 0,-2 2 0,-7-4 0,-9-8 0,-12-16 0,-3-3 0,-7-9 0,12 10 0,6 8 0,12 9 0,12 12 0,6 7 0,1 3 0,-6-3 0,-7-3 0,-8-10 0,-3-2 0,-4 16 0,4 11 0,-1-4 0,-3 3 0,2 1 0,0-2 0,-3 2 0,1-2 0,-1-3 0,-1-2 0,0 13 0,-3-10 0,1-17 0,-3-3 0,1-7 0,0-5 0,-1-10 0,1-12 0,1-8 0,2 2 0,2 7 0,1 15 0,1 9 0,3 14 0,1 3 0,-1 1 0,-2-10 0,-12-25 0,-1-7 0,3 4 0,-2-1 0,0-11 0,4 17 0,6 14 0,10 21 0,-5-7 0,6 1 0,-10-24 0,-1-17 0,-4-13 0,2 19 0,0 1 0,-4-13 0,1 14 0,3 13 0,2 11 0,3 9 0,1 6 0,0 1 0,-3-1 0,-1-6 0,-3-6 0,-4-5 0,-5-6 0,-4-3 0,1-3 0,5 1 0,4 4 0,5 3 0,16 20 0,-5-3 0,13 12 0,-20-16 0,-4-6 0,-19-17 0,-10-9 0,-4-8 0,3 2 0,14 16 0,7 19 0,12 24 0,-2-10 0,1 2 0,1 0 0,-1 0 0,4 14 0,-2-11 0,-6-15 0,-15-13 0,-13-23 0,12 5 0,-1-2 0,-1-7 0,1-3 0,3 1 0,3 1 0,3 3 0,3 2 0,-3-8 0,9 21 0,3 15 0,7 18 0,4 18 0,-7-13 0,1 1 0,-1 2 0,-3 1 0,0-4 0,-2-1 0,-1 14 0,-1-14 0,-4-13 0,-6-14 0,-6-18 0,-3-19 0,12 13 0,0-1 0,3 0 0,0 2 0,1-12 0,5 16 0,2 24 0,5 22 0,-1 17 0,-3-16 0,-2 0 0,0-3 0,-1 0 0,-1 11 0,0-18 0,-1-16 0,-2-23 0,2-10 0,-2-7 0,2 8 0,1 13 0,1 10 0,7 12 0,5 17 0,6 14 0,-10-13 0,1 1 0,4 17 0,-7-10 0,-5-20 0,0-25 0,-4-12 0,2 6 0,0-1 0,0-20 0,0 0 0,0 14 0,0 3 0,2-13 0,0 17 0,3 14 0,3 7 0,3 10 0,2 6 0,-2 4 0,-3-1 0,-4-5 0,-2-10 0,-9-28 0,-1 0 0,1 3 0,2 1 0,-1 1 0,4 9 0,23 38 0,-3 3 0,-2-3 0,0 0 0,-5-4 0,-1-2 0,3 11 0,-6-12 0,-8-12 0,-12-32 0,1-4 0,3 5 0,0 1 0,2-9 0,7 16 0,9 13 0,5 16 0,8 10 0,2 7 0,-7-1 0,-5-6 0,-6-8 0,-3-10 0,-12-21 0,-2-4 0,-6-11 0,5 13 0,2 16 0,2 22 0,4 0 0,-1 3 0,-1 6 0,-1 2 0,0 3 0,-1 0 0,-2 0 0,0-1 0,1-4 0,0-2 0,0-3 0,2-3 0,-8 11 0,6-19 0,3-5 0,4-16 0,-3-19 0,3 4 0,-1-2 0,2-7 0,-2-1 0,2 0 0,0 0 0,1 7 0,0 2 0,0-9 0,0 17 0,0 7 0,0 7 0,0-2 0,-1-3 0,-2-4 0,-2-3 0,-1-1 0,1 3 0,3 5 0,1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AD325-0FAB-4F58-8837-D6E1F58009C9}"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15F9C-9D36-4AC7-A94F-2C10B5EDB9F6}" type="slidenum">
              <a:rPr lang="en-US" smtClean="0"/>
              <a:t>‹#›</a:t>
            </a:fld>
            <a:endParaRPr lang="en-US"/>
          </a:p>
        </p:txBody>
      </p:sp>
    </p:spTree>
    <p:extLst>
      <p:ext uri="{BB962C8B-B14F-4D97-AF65-F5344CB8AC3E}">
        <p14:creationId xmlns:p14="http://schemas.microsoft.com/office/powerpoint/2010/main" val="2892485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IND#117117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271BA-BA0F-4AFC-8E5D-54FA6B9FD4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007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834E2-44EE-420E-8D26-FD65CE60A0B1}" type="slidenum">
              <a:rPr lang="en-US" smtClean="0"/>
              <a:t>24</a:t>
            </a:fld>
            <a:endParaRPr lang="en-US"/>
          </a:p>
        </p:txBody>
      </p:sp>
    </p:spTree>
    <p:extLst>
      <p:ext uri="{BB962C8B-B14F-4D97-AF65-F5344CB8AC3E}">
        <p14:creationId xmlns:p14="http://schemas.microsoft.com/office/powerpoint/2010/main" val="248248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B607B7-F2AA-4A6C-856A-8E3AE05A890D}" type="slidenum">
              <a:rPr lang="en-US" smtClean="0"/>
              <a:t>28</a:t>
            </a:fld>
            <a:endParaRPr lang="en-US"/>
          </a:p>
        </p:txBody>
      </p:sp>
    </p:spTree>
    <p:extLst>
      <p:ext uri="{BB962C8B-B14F-4D97-AF65-F5344CB8AC3E}">
        <p14:creationId xmlns:p14="http://schemas.microsoft.com/office/powerpoint/2010/main" val="179906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1931109</a:t>
            </a:r>
          </a:p>
          <a:p>
            <a:r>
              <a:rPr lang="en-US"/>
              <a:t>9796 202 615</a:t>
            </a:r>
          </a:p>
        </p:txBody>
      </p:sp>
      <p:sp>
        <p:nvSpPr>
          <p:cNvPr id="4" name="Slide Number Placeholder 3"/>
          <p:cNvSpPr>
            <a:spLocks noGrp="1"/>
          </p:cNvSpPr>
          <p:nvPr>
            <p:ph type="sldNum" sz="quarter" idx="10"/>
          </p:nvPr>
        </p:nvSpPr>
        <p:spPr/>
        <p:txBody>
          <a:bodyPr/>
          <a:lstStyle/>
          <a:p>
            <a:fld id="{ADB607B7-F2AA-4A6C-856A-8E3AE05A890D}" type="slidenum">
              <a:rPr lang="en-US" smtClean="0"/>
              <a:t>29</a:t>
            </a:fld>
            <a:endParaRPr lang="en-US"/>
          </a:p>
        </p:txBody>
      </p:sp>
    </p:spTree>
    <p:extLst>
      <p:ext uri="{BB962C8B-B14F-4D97-AF65-F5344CB8AC3E}">
        <p14:creationId xmlns:p14="http://schemas.microsoft.com/office/powerpoint/2010/main" val="313928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15F9C-9D36-4AC7-A94F-2C10B5EDB9F6}" type="slidenum">
              <a:rPr lang="en-US" smtClean="0"/>
              <a:t>3</a:t>
            </a:fld>
            <a:endParaRPr lang="en-US"/>
          </a:p>
        </p:txBody>
      </p:sp>
    </p:spTree>
    <p:extLst>
      <p:ext uri="{BB962C8B-B14F-4D97-AF65-F5344CB8AC3E}">
        <p14:creationId xmlns:p14="http://schemas.microsoft.com/office/powerpoint/2010/main" val="188327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15F9C-9D36-4AC7-A94F-2C10B5EDB9F6}" type="slidenum">
              <a:rPr lang="en-US" smtClean="0"/>
              <a:t>5</a:t>
            </a:fld>
            <a:endParaRPr lang="en-US"/>
          </a:p>
        </p:txBody>
      </p:sp>
    </p:spTree>
    <p:extLst>
      <p:ext uri="{BB962C8B-B14F-4D97-AF65-F5344CB8AC3E}">
        <p14:creationId xmlns:p14="http://schemas.microsoft.com/office/powerpoint/2010/main" val="67592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F1F1F"/>
                </a:solidFill>
                <a:effectLst/>
                <a:latin typeface="ElsevierGulliver"/>
              </a:rPr>
              <a:t>The CTV encompasses the original lymphoma volume but does not include normal structures that were displaced by, but were never involved by, lymphoma, such as lungs.  Here you can see that lung tissue was displaced by the mediastinal tumor, but the lung tissue has returned to its normal position after the tumor has responded to chemotherapy.  So it is not necessary to include that area of lung tissue in the CTV.</a:t>
            </a:r>
            <a:endParaRPr lang="en-US"/>
          </a:p>
        </p:txBody>
      </p:sp>
      <p:sp>
        <p:nvSpPr>
          <p:cNvPr id="4" name="Slide Number Placeholder 3"/>
          <p:cNvSpPr>
            <a:spLocks noGrp="1"/>
          </p:cNvSpPr>
          <p:nvPr>
            <p:ph type="sldNum" sz="quarter" idx="5"/>
          </p:nvPr>
        </p:nvSpPr>
        <p:spPr/>
        <p:txBody>
          <a:bodyPr/>
          <a:lstStyle/>
          <a:p>
            <a:fld id="{EED15F9C-9D36-4AC7-A94F-2C10B5EDB9F6}" type="slidenum">
              <a:rPr lang="en-US" smtClean="0"/>
              <a:t>8</a:t>
            </a:fld>
            <a:endParaRPr lang="en-US"/>
          </a:p>
        </p:txBody>
      </p:sp>
    </p:spTree>
    <p:extLst>
      <p:ext uri="{BB962C8B-B14F-4D97-AF65-F5344CB8AC3E}">
        <p14:creationId xmlns:p14="http://schemas.microsoft.com/office/powerpoint/2010/main" val="27124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breath hold technique was used.  3 breath hold scans were obtained at simulation to ensure reproducibility.  </a:t>
            </a:r>
          </a:p>
          <a:p>
            <a:r>
              <a:rPr lang="en-US" dirty="0"/>
              <a:t>There was no variability in anatomy between breath hold scans.  </a:t>
            </a:r>
          </a:p>
          <a:p>
            <a:r>
              <a:rPr lang="en-US" dirty="0"/>
              <a:t>Therefore, no ITV was needed.</a:t>
            </a:r>
          </a:p>
          <a:p>
            <a:endParaRPr lang="en-US" dirty="0"/>
          </a:p>
        </p:txBody>
      </p:sp>
      <p:sp>
        <p:nvSpPr>
          <p:cNvPr id="4" name="Slide Number Placeholder 3"/>
          <p:cNvSpPr>
            <a:spLocks noGrp="1"/>
          </p:cNvSpPr>
          <p:nvPr>
            <p:ph type="sldNum" sz="quarter" idx="5"/>
          </p:nvPr>
        </p:nvSpPr>
        <p:spPr/>
        <p:txBody>
          <a:bodyPr/>
          <a:lstStyle/>
          <a:p>
            <a:fld id="{EED15F9C-9D36-4AC7-A94F-2C10B5EDB9F6}" type="slidenum">
              <a:rPr lang="en-US" smtClean="0"/>
              <a:t>12</a:t>
            </a:fld>
            <a:endParaRPr lang="en-US"/>
          </a:p>
        </p:txBody>
      </p:sp>
    </p:spTree>
    <p:extLst>
      <p:ext uri="{BB962C8B-B14F-4D97-AF65-F5344CB8AC3E}">
        <p14:creationId xmlns:p14="http://schemas.microsoft.com/office/powerpoint/2010/main" val="36973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1931109</a:t>
            </a:r>
          </a:p>
          <a:p>
            <a:r>
              <a:rPr lang="en-US"/>
              <a:t>9796 202 615</a:t>
            </a:r>
          </a:p>
        </p:txBody>
      </p:sp>
      <p:sp>
        <p:nvSpPr>
          <p:cNvPr id="4" name="Slide Number Placeholder 3"/>
          <p:cNvSpPr>
            <a:spLocks noGrp="1"/>
          </p:cNvSpPr>
          <p:nvPr>
            <p:ph type="sldNum" sz="quarter" idx="10"/>
          </p:nvPr>
        </p:nvSpPr>
        <p:spPr/>
        <p:txBody>
          <a:bodyPr/>
          <a:lstStyle/>
          <a:p>
            <a:fld id="{ADB607B7-F2AA-4A6C-856A-8E3AE05A890D}" type="slidenum">
              <a:rPr lang="en-US" smtClean="0"/>
              <a:t>14</a:t>
            </a:fld>
            <a:endParaRPr lang="en-US"/>
          </a:p>
        </p:txBody>
      </p:sp>
    </p:spTree>
    <p:extLst>
      <p:ext uri="{BB962C8B-B14F-4D97-AF65-F5344CB8AC3E}">
        <p14:creationId xmlns:p14="http://schemas.microsoft.com/office/powerpoint/2010/main" val="2944933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4834E2-44EE-420E-8D26-FD65CE60A0B1}" type="slidenum">
              <a:rPr lang="en-US" smtClean="0"/>
              <a:t>16</a:t>
            </a:fld>
            <a:endParaRPr lang="en-US"/>
          </a:p>
        </p:txBody>
      </p:sp>
    </p:spTree>
    <p:extLst>
      <p:ext uri="{BB962C8B-B14F-4D97-AF65-F5344CB8AC3E}">
        <p14:creationId xmlns:p14="http://schemas.microsoft.com/office/powerpoint/2010/main" val="2482483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B607B7-F2AA-4A6C-856A-8E3AE05A890D}" type="slidenum">
              <a:rPr lang="en-US" smtClean="0"/>
              <a:t>22</a:t>
            </a:fld>
            <a:endParaRPr lang="en-US"/>
          </a:p>
        </p:txBody>
      </p:sp>
    </p:spTree>
    <p:extLst>
      <p:ext uri="{BB962C8B-B14F-4D97-AF65-F5344CB8AC3E}">
        <p14:creationId xmlns:p14="http://schemas.microsoft.com/office/powerpoint/2010/main" val="265509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B607B7-F2AA-4A6C-856A-8E3AE05A890D}" type="slidenum">
              <a:rPr lang="en-US" smtClean="0"/>
              <a:t>23</a:t>
            </a:fld>
            <a:endParaRPr lang="en-US"/>
          </a:p>
        </p:txBody>
      </p:sp>
    </p:spTree>
    <p:extLst>
      <p:ext uri="{BB962C8B-B14F-4D97-AF65-F5344CB8AC3E}">
        <p14:creationId xmlns:p14="http://schemas.microsoft.com/office/powerpoint/2010/main" val="269934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03200" y="228600"/>
            <a:ext cx="11684000" cy="5486400"/>
          </a:xfrm>
          <a:prstGeom prst="rect">
            <a:avLst/>
          </a:prstGeom>
          <a:solidFill>
            <a:schemeClr val="tx1"/>
          </a:solidFill>
          <a:ln>
            <a:noFill/>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6"/>
          <p:cNvSpPr>
            <a:spLocks noGrp="1"/>
          </p:cNvSpPr>
          <p:nvPr>
            <p:ph type="body" sz="quarter" idx="10" hasCustomPrompt="1"/>
          </p:nvPr>
        </p:nvSpPr>
        <p:spPr>
          <a:xfrm>
            <a:off x="1984804" y="3494690"/>
            <a:ext cx="8234755" cy="1107996"/>
          </a:xfrm>
          <a:prstGeom prst="rect">
            <a:avLst/>
          </a:prstGeom>
        </p:spPr>
        <p:txBody>
          <a:bodyPr vert="horz" wrap="square" lIns="0" tIns="0" rIns="0" bIns="0">
            <a:spAutoFit/>
          </a:bodyPr>
          <a:lstStyle>
            <a:lvl1pPr marL="0" marR="0" indent="0" algn="ctr" defTabSz="457153" rtl="0" eaLnBrk="1" fontAlgn="auto" latinLnBrk="0" hangingPunct="1">
              <a:lnSpc>
                <a:spcPct val="100000"/>
              </a:lnSpc>
              <a:spcBef>
                <a:spcPts val="0"/>
              </a:spcBef>
              <a:spcAft>
                <a:spcPts val="0"/>
              </a:spcAft>
              <a:buClr>
                <a:schemeClr val="accent5"/>
              </a:buClr>
              <a:buSzTx/>
              <a:buFontTx/>
              <a:buNone/>
              <a:tabLst/>
              <a:defRPr sz="3600" b="0">
                <a:solidFill>
                  <a:schemeClr val="accent5"/>
                </a:solidFill>
              </a:defRPr>
            </a:lvl1pPr>
          </a:lstStyle>
          <a:p>
            <a:pPr lvl="0"/>
            <a:r>
              <a:rPr lang="en-US"/>
              <a:t>Click to edit </a:t>
            </a:r>
            <a:br>
              <a:rPr lang="en-US"/>
            </a:br>
            <a:r>
              <a:rPr lang="en-US"/>
              <a:t>Master text styles</a:t>
            </a:r>
          </a:p>
        </p:txBody>
      </p:sp>
      <p:sp>
        <p:nvSpPr>
          <p:cNvPr id="9" name="Text Placeholder 6"/>
          <p:cNvSpPr>
            <a:spLocks noGrp="1"/>
          </p:cNvSpPr>
          <p:nvPr>
            <p:ph type="body" sz="quarter" idx="11" hasCustomPrompt="1"/>
          </p:nvPr>
        </p:nvSpPr>
        <p:spPr>
          <a:xfrm>
            <a:off x="812800" y="1532692"/>
            <a:ext cx="10566400" cy="677108"/>
          </a:xfrm>
          <a:prstGeom prst="rect">
            <a:avLst/>
          </a:prstGeom>
        </p:spPr>
        <p:txBody>
          <a:bodyPr vert="horz" wrap="square" lIns="0" tIns="0" rIns="0" bIns="0">
            <a:spAutoFit/>
          </a:bodyPr>
          <a:lstStyle>
            <a:lvl1pPr marL="0" marR="0" indent="0" algn="ctr" defTabSz="457153" rtl="0" eaLnBrk="1" fontAlgn="auto" latinLnBrk="0" hangingPunct="1">
              <a:lnSpc>
                <a:spcPct val="100000"/>
              </a:lnSpc>
              <a:spcBef>
                <a:spcPts val="0"/>
              </a:spcBef>
              <a:spcAft>
                <a:spcPts val="0"/>
              </a:spcAft>
              <a:buClr>
                <a:schemeClr val="accent5"/>
              </a:buClr>
              <a:buSzTx/>
              <a:buFontTx/>
              <a:buNone/>
              <a:tabLst/>
              <a:defRPr sz="4400" b="0">
                <a:solidFill>
                  <a:schemeClr val="accent5"/>
                </a:solidFill>
              </a:defRPr>
            </a:lvl1pPr>
          </a:lstStyle>
          <a:p>
            <a:pPr lvl="0"/>
            <a:r>
              <a:rPr lang="en-US"/>
              <a:t>Click to edit Master title style</a:t>
            </a:r>
          </a:p>
        </p:txBody>
      </p:sp>
    </p:spTree>
    <p:extLst>
      <p:ext uri="{BB962C8B-B14F-4D97-AF65-F5344CB8AC3E}">
        <p14:creationId xmlns:p14="http://schemas.microsoft.com/office/powerpoint/2010/main" val="289409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1E59D2-93F6-4D6E-B264-8523E45C745D}" type="slidenum">
              <a:rPr lang="en-US"/>
              <a:pPr>
                <a:defRPr/>
              </a:pPr>
              <a:t>‹#›</a:t>
            </a:fld>
            <a:endParaRPr lang="en-US"/>
          </a:p>
        </p:txBody>
      </p:sp>
    </p:spTree>
    <p:extLst>
      <p:ext uri="{BB962C8B-B14F-4D97-AF65-F5344CB8AC3E}">
        <p14:creationId xmlns:p14="http://schemas.microsoft.com/office/powerpoint/2010/main" val="194940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9AB57A-CEA3-4EDA-B02C-45027BE1D58F}" type="slidenum">
              <a:rPr lang="en-US"/>
              <a:pPr>
                <a:defRPr/>
              </a:pPr>
              <a:t>‹#›</a:t>
            </a:fld>
            <a:endParaRPr lang="en-US"/>
          </a:p>
        </p:txBody>
      </p:sp>
    </p:spTree>
    <p:extLst>
      <p:ext uri="{BB962C8B-B14F-4D97-AF65-F5344CB8AC3E}">
        <p14:creationId xmlns:p14="http://schemas.microsoft.com/office/powerpoint/2010/main" val="261168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CC0AEA-A463-40F2-8382-C849F30A8C53}" type="slidenum">
              <a:rPr lang="en-US"/>
              <a:pPr>
                <a:defRPr/>
              </a:pPr>
              <a:t>‹#›</a:t>
            </a:fld>
            <a:endParaRPr lang="en-US"/>
          </a:p>
        </p:txBody>
      </p:sp>
    </p:spTree>
    <p:extLst>
      <p:ext uri="{BB962C8B-B14F-4D97-AF65-F5344CB8AC3E}">
        <p14:creationId xmlns:p14="http://schemas.microsoft.com/office/powerpoint/2010/main" val="3461085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071850-6EEA-48A1-8F21-73FA3D1D3130}" type="slidenum">
              <a:rPr lang="en-US"/>
              <a:pPr>
                <a:defRPr/>
              </a:pPr>
              <a:t>‹#›</a:t>
            </a:fld>
            <a:endParaRPr lang="en-US"/>
          </a:p>
        </p:txBody>
      </p:sp>
    </p:spTree>
    <p:extLst>
      <p:ext uri="{BB962C8B-B14F-4D97-AF65-F5344CB8AC3E}">
        <p14:creationId xmlns:p14="http://schemas.microsoft.com/office/powerpoint/2010/main" val="3926140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A97693-AAE6-4367-8566-B5A92C86B9BC}" type="slidenum">
              <a:rPr lang="en-US"/>
              <a:pPr>
                <a:defRPr/>
              </a:pPr>
              <a:t>‹#›</a:t>
            </a:fld>
            <a:endParaRPr lang="en-US"/>
          </a:p>
        </p:txBody>
      </p:sp>
    </p:spTree>
    <p:extLst>
      <p:ext uri="{BB962C8B-B14F-4D97-AF65-F5344CB8AC3E}">
        <p14:creationId xmlns:p14="http://schemas.microsoft.com/office/powerpoint/2010/main" val="2827226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9AB9AA-187C-4D9C-84CF-68650557AA32}" type="slidenum">
              <a:rPr lang="en-US"/>
              <a:pPr>
                <a:defRPr/>
              </a:pPr>
              <a:t>‹#›</a:t>
            </a:fld>
            <a:endParaRPr lang="en-US"/>
          </a:p>
        </p:txBody>
      </p:sp>
    </p:spTree>
    <p:extLst>
      <p:ext uri="{BB962C8B-B14F-4D97-AF65-F5344CB8AC3E}">
        <p14:creationId xmlns:p14="http://schemas.microsoft.com/office/powerpoint/2010/main" val="388327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B5B1E-A175-4284-8B57-895AAD471175}" type="slidenum">
              <a:rPr lang="en-US"/>
              <a:pPr>
                <a:defRPr/>
              </a:pPr>
              <a:t>‹#›</a:t>
            </a:fld>
            <a:endParaRPr lang="en-US"/>
          </a:p>
        </p:txBody>
      </p:sp>
    </p:spTree>
    <p:extLst>
      <p:ext uri="{BB962C8B-B14F-4D97-AF65-F5344CB8AC3E}">
        <p14:creationId xmlns:p14="http://schemas.microsoft.com/office/powerpoint/2010/main" val="221413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81506-292B-4D88-8B7A-0834A86C3589}" type="slidenum">
              <a:rPr lang="en-US"/>
              <a:pPr>
                <a:defRPr/>
              </a:pPr>
              <a:t>‹#›</a:t>
            </a:fld>
            <a:endParaRPr lang="en-US"/>
          </a:p>
        </p:txBody>
      </p:sp>
    </p:spTree>
    <p:extLst>
      <p:ext uri="{BB962C8B-B14F-4D97-AF65-F5344CB8AC3E}">
        <p14:creationId xmlns:p14="http://schemas.microsoft.com/office/powerpoint/2010/main" val="407943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12800" y="6245225"/>
            <a:ext cx="2641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641600" cy="476250"/>
          </a:xfrm>
        </p:spPr>
        <p:txBody>
          <a:bodyPr/>
          <a:lstStyle>
            <a:lvl1pPr>
              <a:defRPr/>
            </a:lvl1pPr>
          </a:lstStyle>
          <a:p>
            <a:pPr>
              <a:defRPr/>
            </a:pPr>
            <a:fld id="{A7360ADD-3669-41E4-AC6E-B945605457C5}" type="slidenum">
              <a:rPr lang="en-US"/>
              <a:pPr>
                <a:defRPr/>
              </a:pPr>
              <a:t>‹#›</a:t>
            </a:fld>
            <a:endParaRPr lang="en-US"/>
          </a:p>
        </p:txBody>
      </p:sp>
    </p:spTree>
    <p:extLst>
      <p:ext uri="{BB962C8B-B14F-4D97-AF65-F5344CB8AC3E}">
        <p14:creationId xmlns:p14="http://schemas.microsoft.com/office/powerpoint/2010/main" val="3492507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6" name="Rectangle 5"/>
          <p:cNvSpPr/>
          <p:nvPr/>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hangingPunct="0">
              <a:defRPr/>
            </a:pPr>
            <a:endParaRPr lang="en-US" sz="1800">
              <a:solidFill>
                <a:srgbClr val="D6D6D6"/>
              </a:solidFill>
            </a:endParaRPr>
          </a:p>
        </p:txBody>
      </p:sp>
      <p:pic>
        <p:nvPicPr>
          <p:cNvPr id="7" name="Picture 2" descr="COG_Logo_RGB.png"/>
          <p:cNvPicPr>
            <a:picLocks noChangeAspect="1"/>
          </p:cNvPicPr>
          <p:nvPr/>
        </p:nvPicPr>
        <p:blipFill>
          <a:blip r:embed="rId2" cstate="print"/>
          <a:srcRect/>
          <a:stretch>
            <a:fillRect/>
          </a:stretch>
        </p:blipFill>
        <p:spPr bwMode="auto">
          <a:xfrm>
            <a:off x="406400" y="6000751"/>
            <a:ext cx="1312333" cy="568325"/>
          </a:xfrm>
          <a:prstGeom prst="rect">
            <a:avLst/>
          </a:prstGeom>
          <a:noFill/>
          <a:ln w="9525">
            <a:noFill/>
            <a:miter lim="800000"/>
            <a:headEnd/>
            <a:tailEnd/>
          </a:ln>
        </p:spPr>
      </p:pic>
      <p:pic>
        <p:nvPicPr>
          <p:cNvPr id="9" name="Picture 3" descr="COG_single_line.png"/>
          <p:cNvPicPr>
            <a:picLocks noChangeAspect="1"/>
          </p:cNvPicPr>
          <p:nvPr/>
        </p:nvPicPr>
        <p:blipFill>
          <a:blip r:embed="rId3" cstate="print"/>
          <a:srcRect/>
          <a:stretch>
            <a:fillRect/>
          </a:stretch>
        </p:blipFill>
        <p:spPr bwMode="auto">
          <a:xfrm>
            <a:off x="2116667" y="6223001"/>
            <a:ext cx="3016251" cy="130175"/>
          </a:xfrm>
          <a:prstGeom prst="rect">
            <a:avLst/>
          </a:prstGeom>
          <a:noFill/>
          <a:ln w="9525">
            <a:noFill/>
            <a:miter lim="800000"/>
            <a:headEnd/>
            <a:tailEnd/>
          </a:ln>
        </p:spPr>
      </p:pic>
      <p:sp>
        <p:nvSpPr>
          <p:cNvPr id="5" name="Content Placeholder 4"/>
          <p:cNvSpPr>
            <a:spLocks noGrp="1"/>
          </p:cNvSpPr>
          <p:nvPr>
            <p:ph sz="quarter" idx="10"/>
          </p:nvPr>
        </p:nvSpPr>
        <p:spPr>
          <a:xfrm>
            <a:off x="1488840" y="1462593"/>
            <a:ext cx="9677416" cy="3998941"/>
          </a:xfrm>
          <a:prstGeom prst="rect">
            <a:avLst/>
          </a:prstGeom>
        </p:spPr>
        <p:txBody>
          <a:bodyPr lIns="0" tIns="0" rIns="0" bIns="0"/>
          <a:lstStyle>
            <a:lvl1pPr marL="274292" indent="-274292">
              <a:lnSpc>
                <a:spcPct val="100000"/>
              </a:lnSpc>
              <a:spcBef>
                <a:spcPts val="800"/>
              </a:spcBef>
              <a:spcAft>
                <a:spcPts val="0"/>
              </a:spcAft>
              <a:buClr>
                <a:schemeClr val="accent2"/>
              </a:buClr>
              <a:buSzPct val="100000"/>
              <a:buFont typeface="Arial"/>
              <a:buChar char="•"/>
              <a:defRPr sz="3200" kern="800" spc="70">
                <a:solidFill>
                  <a:schemeClr val="tx1"/>
                </a:solidFill>
              </a:defRPr>
            </a:lvl1pPr>
            <a:lvl2pPr marL="548583" indent="-274292">
              <a:lnSpc>
                <a:spcPct val="100000"/>
              </a:lnSpc>
              <a:spcBef>
                <a:spcPts val="800"/>
              </a:spcBef>
              <a:spcAft>
                <a:spcPts val="0"/>
              </a:spcAft>
              <a:buClr>
                <a:schemeClr val="accent4"/>
              </a:buClr>
              <a:buFont typeface="Arial"/>
              <a:buChar char="•"/>
              <a:defRPr sz="2800" kern="800" spc="70">
                <a:solidFill>
                  <a:schemeClr val="accent3"/>
                </a:solidFill>
              </a:defRPr>
            </a:lvl2pPr>
            <a:lvl3pPr marL="731444" indent="-274292">
              <a:lnSpc>
                <a:spcPct val="100000"/>
              </a:lnSpc>
              <a:spcBef>
                <a:spcPts val="800"/>
              </a:spcBef>
              <a:buClr>
                <a:schemeClr val="accent4"/>
              </a:buClr>
              <a:buFont typeface="Arial"/>
              <a:buChar char="•"/>
              <a:defRPr sz="2400" kern="800" spc="70">
                <a:solidFill>
                  <a:schemeClr val="accent3"/>
                </a:solidFill>
              </a:defRPr>
            </a:lvl3pPr>
            <a:lvl4pPr indent="-152385">
              <a:lnSpc>
                <a:spcPts val="2250"/>
              </a:lnSpc>
              <a:spcBef>
                <a:spcPts val="0"/>
              </a:spcBef>
              <a:buClr>
                <a:schemeClr val="accent2"/>
              </a:buClr>
              <a:buFont typeface="Lucida Grande"/>
              <a:buChar char="■"/>
              <a:defRPr sz="1800" kern="800" spc="70">
                <a:solidFill>
                  <a:schemeClr val="accent3"/>
                </a:solidFill>
              </a:defRPr>
            </a:lvl4pPr>
            <a:lvl5pPr indent="-152385">
              <a:lnSpc>
                <a:spcPts val="2250"/>
              </a:lnSpc>
              <a:spcBef>
                <a:spcPts val="0"/>
              </a:spcBef>
              <a:buClr>
                <a:schemeClr val="accent2"/>
              </a:buClr>
              <a:buFont typeface="Lucida Grande"/>
              <a:buChar char="■"/>
              <a:defRPr sz="1800" kern="800" spc="70">
                <a:solidFill>
                  <a:schemeClr val="accent3"/>
                </a:solidFill>
              </a:defRPr>
            </a:lvl5pPr>
          </a:lstStyle>
          <a:p>
            <a:pPr lvl="0"/>
            <a:r>
              <a:rPr lang="en-US"/>
              <a:t>Click to edit Master text styles</a:t>
            </a:r>
          </a:p>
          <a:p>
            <a:pPr lvl="1"/>
            <a:r>
              <a:rPr lang="en-US"/>
              <a:t>Second level</a:t>
            </a:r>
          </a:p>
          <a:p>
            <a:pPr lvl="2"/>
            <a:r>
              <a:rPr lang="en-US"/>
              <a:t>Third level</a:t>
            </a:r>
          </a:p>
        </p:txBody>
      </p:sp>
      <p:sp>
        <p:nvSpPr>
          <p:cNvPr id="8" name="Text Placeholder 13"/>
          <p:cNvSpPr>
            <a:spLocks noGrp="1"/>
          </p:cNvSpPr>
          <p:nvPr>
            <p:ph type="body" sz="quarter" idx="12"/>
          </p:nvPr>
        </p:nvSpPr>
        <p:spPr>
          <a:xfrm>
            <a:off x="10957283" y="6223000"/>
            <a:ext cx="2035814" cy="153888"/>
          </a:xfrm>
          <a:prstGeom prst="rect">
            <a:avLst/>
          </a:prstGeom>
        </p:spPr>
        <p:txBody>
          <a:bodyPr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6"/>
            <a:ext cx="10972800" cy="787119"/>
          </a:xfrm>
          <a:prstGeom prst="rect">
            <a:avLst/>
          </a:prstGeom>
        </p:spPr>
        <p:txBody>
          <a:bodyPr lIns="91430" tIns="45715" rIns="91430" bIns="45715"/>
          <a:lstStyle>
            <a:lvl1pPr>
              <a:defRPr sz="4000" b="1"/>
            </a:lvl1pPr>
          </a:lstStyle>
          <a:p>
            <a:r>
              <a:rPr lang="en-US"/>
              <a:t>Click to edit Master title style</a:t>
            </a:r>
          </a:p>
        </p:txBody>
      </p:sp>
    </p:spTree>
    <p:extLst>
      <p:ext uri="{BB962C8B-B14F-4D97-AF65-F5344CB8AC3E}">
        <p14:creationId xmlns:p14="http://schemas.microsoft.com/office/powerpoint/2010/main" val="25340166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5908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488840" y="1462593"/>
            <a:ext cx="4810360" cy="3998941"/>
          </a:xfrm>
          <a:prstGeom prst="rect">
            <a:avLst/>
          </a:prstGeom>
        </p:spPr>
        <p:txBody>
          <a:bodyPr vert="horz" lIns="0" tIns="0" rIns="0" bIns="0"/>
          <a:lstStyle>
            <a:lvl1pPr marL="274320" indent="-274292">
              <a:lnSpc>
                <a:spcPct val="100000"/>
              </a:lnSpc>
              <a:spcBef>
                <a:spcPts val="200"/>
              </a:spcBef>
              <a:spcAft>
                <a:spcPts val="0"/>
              </a:spcAft>
              <a:buClr>
                <a:schemeClr val="accent2"/>
              </a:buClr>
              <a:buSzPct val="100000"/>
              <a:buFont typeface="Arial"/>
              <a:buChar char="•"/>
              <a:defRPr sz="2400" kern="800" spc="70">
                <a:solidFill>
                  <a:schemeClr val="tx1"/>
                </a:solidFill>
              </a:defRPr>
            </a:lvl1pPr>
            <a:lvl2pPr marL="548583" indent="-274292">
              <a:lnSpc>
                <a:spcPct val="100000"/>
              </a:lnSpc>
              <a:spcBef>
                <a:spcPts val="800"/>
              </a:spcBef>
              <a:spcAft>
                <a:spcPts val="0"/>
              </a:spcAft>
              <a:buClr>
                <a:schemeClr val="accent4"/>
              </a:buClr>
              <a:buFont typeface="Arial"/>
              <a:buChar char="•"/>
              <a:defRPr sz="2000" kern="800" spc="70">
                <a:solidFill>
                  <a:schemeClr val="accent3"/>
                </a:solidFill>
              </a:defRPr>
            </a:lvl2pPr>
            <a:lvl3pPr marL="731444" indent="-274292">
              <a:lnSpc>
                <a:spcPct val="100000"/>
              </a:lnSpc>
              <a:spcBef>
                <a:spcPts val="800"/>
              </a:spcBef>
              <a:buClr>
                <a:schemeClr val="accent4"/>
              </a:buClr>
              <a:buFont typeface="Arial"/>
              <a:buChar char="•"/>
              <a:defRPr sz="1800" kern="800" spc="70">
                <a:solidFill>
                  <a:schemeClr val="accent3"/>
                </a:solidFill>
              </a:defRPr>
            </a:lvl3pPr>
            <a:lvl4pPr indent="-152385">
              <a:lnSpc>
                <a:spcPts val="2250"/>
              </a:lnSpc>
              <a:spcBef>
                <a:spcPts val="0"/>
              </a:spcBef>
              <a:buClr>
                <a:schemeClr val="accent2"/>
              </a:buClr>
              <a:buFont typeface="Lucida Grande"/>
              <a:buChar char="■"/>
              <a:defRPr sz="1800" kern="800" spc="70">
                <a:solidFill>
                  <a:schemeClr val="accent3"/>
                </a:solidFill>
              </a:defRPr>
            </a:lvl4pPr>
            <a:lvl5pPr indent="-152385">
              <a:lnSpc>
                <a:spcPts val="2250"/>
              </a:lnSpc>
              <a:spcBef>
                <a:spcPts val="0"/>
              </a:spcBef>
              <a:buClr>
                <a:schemeClr val="accent2"/>
              </a:buClr>
              <a:buFont typeface="Lucida Grande"/>
              <a:buChar char="■"/>
              <a:defRPr sz="1800" kern="800" spc="70">
                <a:solidFill>
                  <a:schemeClr val="accent3"/>
                </a:solidFill>
              </a:defRPr>
            </a:lvl5pPr>
          </a:lstStyle>
          <a:p>
            <a:pPr lvl="0"/>
            <a:r>
              <a:rPr lang="en-US"/>
              <a:t>Click to edit Master text styles</a:t>
            </a:r>
          </a:p>
          <a:p>
            <a:pPr lvl="1"/>
            <a:r>
              <a:rPr lang="en-US"/>
              <a:t>Second level</a:t>
            </a:r>
          </a:p>
          <a:p>
            <a:pPr lvl="2"/>
            <a:r>
              <a:rPr lang="en-US"/>
              <a:t>Third level</a:t>
            </a:r>
          </a:p>
        </p:txBody>
      </p:sp>
      <p:sp>
        <p:nvSpPr>
          <p:cNvPr id="8" name="Text Placeholder 13"/>
          <p:cNvSpPr>
            <a:spLocks noGrp="1"/>
          </p:cNvSpPr>
          <p:nvPr>
            <p:ph type="body" sz="quarter" idx="12"/>
          </p:nvPr>
        </p:nvSpPr>
        <p:spPr>
          <a:xfrm>
            <a:off x="10957283" y="6223000"/>
            <a:ext cx="2035814"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6"/>
            <a:ext cx="10972800" cy="787119"/>
          </a:xfrm>
          <a:prstGeom prst="rect">
            <a:avLst/>
          </a:prstGeom>
        </p:spPr>
        <p:txBody>
          <a:bodyPr vert="horz" lIns="91430" tIns="45715" rIns="91430" bIns="45715"/>
          <a:lstStyle>
            <a:lvl1pPr>
              <a:defRPr sz="4000" b="1"/>
            </a:lvl1pPr>
          </a:lstStyle>
          <a:p>
            <a:r>
              <a:rPr lang="en-US"/>
              <a:t>Click to edit Master title style</a:t>
            </a:r>
          </a:p>
        </p:txBody>
      </p:sp>
      <p:sp>
        <p:nvSpPr>
          <p:cNvPr id="3" name="Chart Placeholder 2"/>
          <p:cNvSpPr>
            <a:spLocks noGrp="1"/>
          </p:cNvSpPr>
          <p:nvPr>
            <p:ph type="chart" sz="quarter" idx="13"/>
          </p:nvPr>
        </p:nvSpPr>
        <p:spPr>
          <a:xfrm>
            <a:off x="6502400" y="1447800"/>
            <a:ext cx="4775200" cy="4038600"/>
          </a:xfrm>
          <a:prstGeom prst="rect">
            <a:avLst/>
          </a:prstGeom>
        </p:spPr>
        <p:txBody>
          <a:bodyPr vert="horz" lIns="91430" tIns="45715" rIns="91430" bIns="45715"/>
          <a:lstStyle/>
          <a:p>
            <a:pPr lvl="0"/>
            <a:r>
              <a:rPr lang="en-US" noProof="0"/>
              <a:t>Click icon to add chart</a:t>
            </a:r>
          </a:p>
        </p:txBody>
      </p:sp>
    </p:spTree>
    <p:extLst>
      <p:ext uri="{BB962C8B-B14F-4D97-AF65-F5344CB8AC3E}">
        <p14:creationId xmlns:p14="http://schemas.microsoft.com/office/powerpoint/2010/main" val="4136473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8" name="Text Placeholder 13"/>
          <p:cNvSpPr>
            <a:spLocks noGrp="1"/>
          </p:cNvSpPr>
          <p:nvPr>
            <p:ph type="body" sz="quarter" idx="12"/>
          </p:nvPr>
        </p:nvSpPr>
        <p:spPr>
          <a:xfrm>
            <a:off x="10957283" y="6223000"/>
            <a:ext cx="2035814"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6"/>
            <a:ext cx="10972800" cy="787119"/>
          </a:xfrm>
          <a:prstGeom prst="rect">
            <a:avLst/>
          </a:prstGeom>
        </p:spPr>
        <p:txBody>
          <a:bodyPr vert="horz" lIns="91430" tIns="45715" rIns="91430" bIns="45715"/>
          <a:lstStyle>
            <a:lvl1pPr>
              <a:defRPr sz="4000" b="1"/>
            </a:lvl1pPr>
          </a:lstStyle>
          <a:p>
            <a:r>
              <a:rPr lang="en-US"/>
              <a:t>Click to edit Master title style</a:t>
            </a:r>
          </a:p>
        </p:txBody>
      </p:sp>
    </p:spTree>
    <p:extLst>
      <p:ext uri="{BB962C8B-B14F-4D97-AF65-F5344CB8AC3E}">
        <p14:creationId xmlns:p14="http://schemas.microsoft.com/office/powerpoint/2010/main" val="32897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777454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488840" y="1462593"/>
            <a:ext cx="4810360" cy="3998941"/>
          </a:xfrm>
          <a:prstGeom prst="rect">
            <a:avLst/>
          </a:prstGeom>
        </p:spPr>
        <p:txBody>
          <a:bodyPr vert="horz" lIns="0" tIns="0" rIns="0" bIns="0"/>
          <a:lstStyle>
            <a:lvl1pPr marL="274292" indent="-274292">
              <a:lnSpc>
                <a:spcPct val="100000"/>
              </a:lnSpc>
              <a:spcBef>
                <a:spcPts val="800"/>
              </a:spcBef>
              <a:spcAft>
                <a:spcPts val="0"/>
              </a:spcAft>
              <a:buClr>
                <a:schemeClr val="accent2"/>
              </a:buClr>
              <a:buSzPct val="100000"/>
              <a:buFont typeface="Arial"/>
              <a:buChar char="•"/>
              <a:defRPr sz="2400" kern="800" spc="70">
                <a:solidFill>
                  <a:srgbClr val="006579"/>
                </a:solidFill>
              </a:defRPr>
            </a:lvl1pPr>
            <a:lvl2pPr marL="548583" indent="-274292">
              <a:lnSpc>
                <a:spcPct val="100000"/>
              </a:lnSpc>
              <a:spcBef>
                <a:spcPts val="800"/>
              </a:spcBef>
              <a:spcAft>
                <a:spcPts val="0"/>
              </a:spcAft>
              <a:buClr>
                <a:schemeClr val="accent4"/>
              </a:buClr>
              <a:buFont typeface="Arial"/>
              <a:buChar char="•"/>
              <a:defRPr sz="2000" kern="800" spc="70">
                <a:solidFill>
                  <a:schemeClr val="accent3"/>
                </a:solidFill>
              </a:defRPr>
            </a:lvl2pPr>
            <a:lvl3pPr marL="731444" indent="-274292">
              <a:lnSpc>
                <a:spcPct val="100000"/>
              </a:lnSpc>
              <a:spcBef>
                <a:spcPts val="800"/>
              </a:spcBef>
              <a:buClr>
                <a:schemeClr val="accent4"/>
              </a:buClr>
              <a:buFont typeface="Arial"/>
              <a:buChar char="•"/>
              <a:defRPr sz="1800" kern="800" spc="70">
                <a:solidFill>
                  <a:schemeClr val="accent3"/>
                </a:solidFill>
              </a:defRPr>
            </a:lvl3pPr>
            <a:lvl4pPr indent="-152385">
              <a:lnSpc>
                <a:spcPts val="2250"/>
              </a:lnSpc>
              <a:spcBef>
                <a:spcPts val="0"/>
              </a:spcBef>
              <a:buClr>
                <a:schemeClr val="accent2"/>
              </a:buClr>
              <a:buFont typeface="Lucida Grande"/>
              <a:buChar char="■"/>
              <a:defRPr sz="1800" kern="800" spc="70">
                <a:solidFill>
                  <a:schemeClr val="accent3"/>
                </a:solidFill>
              </a:defRPr>
            </a:lvl4pPr>
            <a:lvl5pPr indent="-152385">
              <a:lnSpc>
                <a:spcPts val="2250"/>
              </a:lnSpc>
              <a:spcBef>
                <a:spcPts val="0"/>
              </a:spcBef>
              <a:buClr>
                <a:schemeClr val="accent2"/>
              </a:buClr>
              <a:buFont typeface="Lucida Grande"/>
              <a:buChar char="■"/>
              <a:defRPr sz="1800" kern="800" spc="70">
                <a:solidFill>
                  <a:schemeClr val="accent3"/>
                </a:solidFill>
              </a:defRPr>
            </a:lvl5pPr>
          </a:lstStyle>
          <a:p>
            <a:pPr lvl="0"/>
            <a:r>
              <a:rPr lang="en-US"/>
              <a:t>Click to edit Master text styles</a:t>
            </a:r>
          </a:p>
          <a:p>
            <a:pPr lvl="1"/>
            <a:r>
              <a:rPr lang="en-US"/>
              <a:t>Second level</a:t>
            </a:r>
          </a:p>
          <a:p>
            <a:pPr lvl="2"/>
            <a:r>
              <a:rPr lang="en-US"/>
              <a:t>Third level</a:t>
            </a:r>
          </a:p>
        </p:txBody>
      </p:sp>
      <p:sp>
        <p:nvSpPr>
          <p:cNvPr id="8" name="Text Placeholder 13"/>
          <p:cNvSpPr>
            <a:spLocks noGrp="1"/>
          </p:cNvSpPr>
          <p:nvPr>
            <p:ph type="body" sz="quarter" idx="12"/>
          </p:nvPr>
        </p:nvSpPr>
        <p:spPr>
          <a:xfrm>
            <a:off x="10957283" y="6223000"/>
            <a:ext cx="2035814"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6"/>
            <a:ext cx="10972800" cy="787119"/>
          </a:xfrm>
          <a:prstGeom prst="rect">
            <a:avLst/>
          </a:prstGeom>
        </p:spPr>
        <p:txBody>
          <a:bodyPr vert="horz" lIns="91430" tIns="45715" rIns="91430" bIns="45715"/>
          <a:lstStyle>
            <a:lvl1pPr>
              <a:defRPr sz="4000" b="1"/>
            </a:lvl1pPr>
          </a:lstStyle>
          <a:p>
            <a:r>
              <a:rPr lang="en-US"/>
              <a:t>Click to edit Master title style</a:t>
            </a:r>
          </a:p>
        </p:txBody>
      </p:sp>
      <p:sp>
        <p:nvSpPr>
          <p:cNvPr id="11" name="Content Placeholder 4"/>
          <p:cNvSpPr>
            <a:spLocks noGrp="1"/>
          </p:cNvSpPr>
          <p:nvPr>
            <p:ph sz="quarter" idx="13"/>
          </p:nvPr>
        </p:nvSpPr>
        <p:spPr>
          <a:xfrm>
            <a:off x="6532953" y="1461838"/>
            <a:ext cx="4810360" cy="3998941"/>
          </a:xfrm>
          <a:prstGeom prst="rect">
            <a:avLst/>
          </a:prstGeom>
        </p:spPr>
        <p:txBody>
          <a:bodyPr vert="horz" lIns="0" tIns="0" rIns="0" bIns="0"/>
          <a:lstStyle>
            <a:lvl1pPr marL="274292" indent="-274292">
              <a:lnSpc>
                <a:spcPct val="100000"/>
              </a:lnSpc>
              <a:spcBef>
                <a:spcPts val="800"/>
              </a:spcBef>
              <a:spcAft>
                <a:spcPts val="0"/>
              </a:spcAft>
              <a:buClr>
                <a:schemeClr val="accent2"/>
              </a:buClr>
              <a:buSzPct val="100000"/>
              <a:buFont typeface="Arial"/>
              <a:buChar char="•"/>
              <a:defRPr sz="2400" kern="800" spc="70">
                <a:solidFill>
                  <a:srgbClr val="006579"/>
                </a:solidFill>
              </a:defRPr>
            </a:lvl1pPr>
            <a:lvl2pPr marL="548583" indent="-274292">
              <a:lnSpc>
                <a:spcPct val="100000"/>
              </a:lnSpc>
              <a:spcBef>
                <a:spcPts val="800"/>
              </a:spcBef>
              <a:spcAft>
                <a:spcPts val="0"/>
              </a:spcAft>
              <a:buClr>
                <a:schemeClr val="accent4"/>
              </a:buClr>
              <a:buFont typeface="Arial"/>
              <a:buChar char="•"/>
              <a:defRPr sz="2000" kern="800" spc="70">
                <a:solidFill>
                  <a:schemeClr val="accent3"/>
                </a:solidFill>
              </a:defRPr>
            </a:lvl2pPr>
            <a:lvl3pPr marL="731444" indent="-274292">
              <a:lnSpc>
                <a:spcPct val="100000"/>
              </a:lnSpc>
              <a:spcBef>
                <a:spcPts val="800"/>
              </a:spcBef>
              <a:buClr>
                <a:schemeClr val="accent4"/>
              </a:buClr>
              <a:buFont typeface="Arial"/>
              <a:buChar char="•"/>
              <a:defRPr sz="1800" kern="800" spc="70">
                <a:solidFill>
                  <a:schemeClr val="accent3"/>
                </a:solidFill>
              </a:defRPr>
            </a:lvl3pPr>
            <a:lvl4pPr indent="-152385">
              <a:lnSpc>
                <a:spcPts val="2250"/>
              </a:lnSpc>
              <a:spcBef>
                <a:spcPts val="0"/>
              </a:spcBef>
              <a:buClr>
                <a:schemeClr val="accent2"/>
              </a:buClr>
              <a:buFont typeface="Lucida Grande"/>
              <a:buChar char="■"/>
              <a:defRPr sz="1800" kern="800" spc="70">
                <a:solidFill>
                  <a:schemeClr val="accent3"/>
                </a:solidFill>
              </a:defRPr>
            </a:lvl4pPr>
            <a:lvl5pPr indent="-152385">
              <a:lnSpc>
                <a:spcPts val="2250"/>
              </a:lnSpc>
              <a:spcBef>
                <a:spcPts val="0"/>
              </a:spcBef>
              <a:buClr>
                <a:schemeClr val="accent2"/>
              </a:buClr>
              <a:buFont typeface="Lucida Grande"/>
              <a:buChar char="■"/>
              <a:defRPr sz="1800" kern="800" spc="70">
                <a:solidFill>
                  <a:schemeClr val="accent3"/>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4375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559496" y="134968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6147496" y="134968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03200" y="371476"/>
            <a:ext cx="11430000" cy="590921"/>
          </a:xfrm>
        </p:spPr>
        <p:txBody>
          <a:bodyPr/>
          <a:lstStyle/>
          <a:p>
            <a:r>
              <a:rPr lang="en-US"/>
              <a:t>Click to edit Master title style</a:t>
            </a:r>
          </a:p>
        </p:txBody>
      </p:sp>
    </p:spTree>
    <p:extLst>
      <p:ext uri="{BB962C8B-B14F-4D97-AF65-F5344CB8AC3E}">
        <p14:creationId xmlns:p14="http://schemas.microsoft.com/office/powerpoint/2010/main" val="3707904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203200" y="228600"/>
            <a:ext cx="11684000" cy="5486400"/>
          </a:xfrm>
          <a:prstGeom prst="rect">
            <a:avLst/>
          </a:prstGeom>
          <a:solidFill>
            <a:schemeClr val="tx2"/>
          </a:solidFill>
          <a:ln>
            <a:noFill/>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8" name="Text Placeholder 6"/>
          <p:cNvSpPr>
            <a:spLocks noGrp="1"/>
          </p:cNvSpPr>
          <p:nvPr>
            <p:ph type="body" sz="quarter" idx="10" hasCustomPrompt="1"/>
          </p:nvPr>
        </p:nvSpPr>
        <p:spPr>
          <a:xfrm>
            <a:off x="1492251" y="3494691"/>
            <a:ext cx="8234755" cy="984885"/>
          </a:xfrm>
          <a:prstGeom prst="rect">
            <a:avLst/>
          </a:prstGeom>
        </p:spPr>
        <p:txBody>
          <a:bodyPr vert="horz" wrap="square" lIns="0" tIns="0" rIns="0" bIns="0">
            <a:spAutoFit/>
          </a:bodyPr>
          <a:lstStyle>
            <a:lvl1pPr marL="0" marR="0" indent="0" algn="l" defTabSz="457153" rtl="0" eaLnBrk="1" fontAlgn="auto" latinLnBrk="0" hangingPunct="1">
              <a:lnSpc>
                <a:spcPct val="100000"/>
              </a:lnSpc>
              <a:spcBef>
                <a:spcPts val="0"/>
              </a:spcBef>
              <a:spcAft>
                <a:spcPts val="0"/>
              </a:spcAft>
              <a:buClr>
                <a:schemeClr val="accent5"/>
              </a:buClr>
              <a:buSzTx/>
              <a:buFontTx/>
              <a:buNone/>
              <a:tabLst/>
              <a:defRPr sz="3200" b="0">
                <a:solidFill>
                  <a:schemeClr val="tx1"/>
                </a:solidFill>
                <a:latin typeface="+mn-lt"/>
              </a:defRPr>
            </a:lvl1pPr>
          </a:lstStyle>
          <a:p>
            <a:pPr lvl="0"/>
            <a:r>
              <a:rPr lang="en-US"/>
              <a:t>Click to edit </a:t>
            </a:r>
            <a:br>
              <a:rPr lang="en-US"/>
            </a:br>
            <a:r>
              <a:rPr lang="en-US"/>
              <a:t>Master text styles</a:t>
            </a:r>
          </a:p>
        </p:txBody>
      </p:sp>
      <p:sp>
        <p:nvSpPr>
          <p:cNvPr id="9" name="Text Placeholder 6"/>
          <p:cNvSpPr>
            <a:spLocks noGrp="1"/>
          </p:cNvSpPr>
          <p:nvPr>
            <p:ph type="body" sz="quarter" idx="11" hasCustomPrompt="1"/>
          </p:nvPr>
        </p:nvSpPr>
        <p:spPr>
          <a:xfrm>
            <a:off x="1492251" y="1532692"/>
            <a:ext cx="9207500" cy="553998"/>
          </a:xfrm>
          <a:prstGeom prst="rect">
            <a:avLst/>
          </a:prstGeom>
        </p:spPr>
        <p:txBody>
          <a:bodyPr vert="horz" wrap="square" lIns="0" tIns="0" rIns="0" bIns="0">
            <a:spAutoFit/>
          </a:bodyPr>
          <a:lstStyle>
            <a:lvl1pPr>
              <a:defRPr lang="en-US" sz="3600" b="1" kern="800" spc="70" dirty="0" smtClean="0">
                <a:solidFill>
                  <a:schemeClr val="tx1"/>
                </a:solidFill>
                <a:latin typeface="+mn-lt"/>
              </a:defRPr>
            </a:lvl1pPr>
          </a:lstStyle>
          <a:p>
            <a:pPr marL="0" marR="0" lvl="0" indent="0" defTabSz="457153" fontAlgn="auto">
              <a:lnSpc>
                <a:spcPct val="100000"/>
              </a:lnSpc>
              <a:spcBef>
                <a:spcPts val="0"/>
              </a:spcBef>
              <a:spcAft>
                <a:spcPts val="0"/>
              </a:spcAft>
              <a:buClr>
                <a:schemeClr val="accent5"/>
              </a:buClr>
              <a:buSzTx/>
              <a:buFontTx/>
              <a:buNone/>
              <a:tabLst/>
            </a:pPr>
            <a:r>
              <a:rPr lang="en-US"/>
              <a:t>Click to edit Master title style</a:t>
            </a:r>
          </a:p>
        </p:txBody>
      </p:sp>
    </p:spTree>
    <p:extLst>
      <p:ext uri="{BB962C8B-B14F-4D97-AF65-F5344CB8AC3E}">
        <p14:creationId xmlns:p14="http://schemas.microsoft.com/office/powerpoint/2010/main" val="45449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203200" y="228600"/>
            <a:ext cx="11684000" cy="5486400"/>
          </a:xfrm>
          <a:prstGeom prst="rect">
            <a:avLst/>
          </a:prstGeom>
          <a:solidFill>
            <a:schemeClr val="bg2"/>
          </a:solidFill>
          <a:ln>
            <a:noFill/>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8" name="Text Placeholder 6"/>
          <p:cNvSpPr>
            <a:spLocks noGrp="1"/>
          </p:cNvSpPr>
          <p:nvPr>
            <p:ph type="body" sz="quarter" idx="10" hasCustomPrompt="1"/>
          </p:nvPr>
        </p:nvSpPr>
        <p:spPr>
          <a:xfrm>
            <a:off x="1492251" y="3494691"/>
            <a:ext cx="8234755" cy="984885"/>
          </a:xfrm>
          <a:prstGeom prst="rect">
            <a:avLst/>
          </a:prstGeom>
        </p:spPr>
        <p:txBody>
          <a:bodyPr vert="horz" wrap="square" lIns="0" tIns="0" rIns="0" bIns="0">
            <a:spAutoFit/>
          </a:bodyPr>
          <a:lstStyle>
            <a:lvl1pPr marL="0" marR="0" indent="0" algn="l" defTabSz="457153" rtl="0" eaLnBrk="1" fontAlgn="auto" latinLnBrk="0" hangingPunct="1">
              <a:lnSpc>
                <a:spcPct val="100000"/>
              </a:lnSpc>
              <a:spcBef>
                <a:spcPts val="0"/>
              </a:spcBef>
              <a:spcAft>
                <a:spcPts val="0"/>
              </a:spcAft>
              <a:buClr>
                <a:schemeClr val="accent5"/>
              </a:buClr>
              <a:buSzTx/>
              <a:buFontTx/>
              <a:buNone/>
              <a:tabLst/>
              <a:defRPr sz="3200" b="0">
                <a:solidFill>
                  <a:schemeClr val="tx1"/>
                </a:solidFill>
                <a:latin typeface="+mn-lt"/>
              </a:defRPr>
            </a:lvl1pPr>
          </a:lstStyle>
          <a:p>
            <a:pPr lvl="0"/>
            <a:r>
              <a:rPr lang="en-US"/>
              <a:t>Click to edit </a:t>
            </a:r>
            <a:br>
              <a:rPr lang="en-US"/>
            </a:br>
            <a:r>
              <a:rPr lang="en-US"/>
              <a:t>Master text styles</a:t>
            </a:r>
          </a:p>
        </p:txBody>
      </p:sp>
      <p:sp>
        <p:nvSpPr>
          <p:cNvPr id="9" name="Text Placeholder 6"/>
          <p:cNvSpPr>
            <a:spLocks noGrp="1"/>
          </p:cNvSpPr>
          <p:nvPr>
            <p:ph type="body" sz="quarter" idx="11" hasCustomPrompt="1"/>
          </p:nvPr>
        </p:nvSpPr>
        <p:spPr>
          <a:xfrm>
            <a:off x="1492251" y="1532692"/>
            <a:ext cx="9207500" cy="553998"/>
          </a:xfrm>
          <a:prstGeom prst="rect">
            <a:avLst/>
          </a:prstGeom>
        </p:spPr>
        <p:txBody>
          <a:bodyPr vert="horz" wrap="square" lIns="0" tIns="0" rIns="0" bIns="0">
            <a:spAutoFit/>
          </a:bodyPr>
          <a:lstStyle>
            <a:lvl1pPr>
              <a:defRPr lang="en-US" sz="3600" b="1" kern="800" spc="70" dirty="0" smtClean="0">
                <a:solidFill>
                  <a:schemeClr val="tx1"/>
                </a:solidFill>
                <a:latin typeface="+mn-lt"/>
              </a:defRPr>
            </a:lvl1pPr>
          </a:lstStyle>
          <a:p>
            <a:pPr marL="0" marR="0" lvl="0" indent="0" defTabSz="457153" fontAlgn="auto">
              <a:lnSpc>
                <a:spcPct val="100000"/>
              </a:lnSpc>
              <a:spcBef>
                <a:spcPts val="0"/>
              </a:spcBef>
              <a:spcAft>
                <a:spcPts val="0"/>
              </a:spcAft>
              <a:buClr>
                <a:schemeClr val="accent5"/>
              </a:buClr>
              <a:buSzTx/>
              <a:buFontTx/>
              <a:buNone/>
              <a:tabLst/>
            </a:pPr>
            <a:r>
              <a:rPr lang="en-US"/>
              <a:t>Click to edit Master title style</a:t>
            </a:r>
          </a:p>
        </p:txBody>
      </p:sp>
    </p:spTree>
    <p:extLst>
      <p:ext uri="{BB962C8B-B14F-4D97-AF65-F5344CB8AC3E}">
        <p14:creationId xmlns:p14="http://schemas.microsoft.com/office/powerpoint/2010/main" val="234099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203200" y="228600"/>
            <a:ext cx="11684000" cy="5486400"/>
          </a:xfrm>
          <a:prstGeom prst="rect">
            <a:avLst/>
          </a:prstGeom>
          <a:solidFill>
            <a:schemeClr val="bg1"/>
          </a:solidFill>
          <a:ln>
            <a:noFill/>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8" name="Text Placeholder 6"/>
          <p:cNvSpPr>
            <a:spLocks noGrp="1"/>
          </p:cNvSpPr>
          <p:nvPr>
            <p:ph type="body" sz="quarter" idx="10" hasCustomPrompt="1"/>
          </p:nvPr>
        </p:nvSpPr>
        <p:spPr>
          <a:xfrm>
            <a:off x="1492251" y="3494691"/>
            <a:ext cx="8234755" cy="984885"/>
          </a:xfrm>
          <a:prstGeom prst="rect">
            <a:avLst/>
          </a:prstGeom>
        </p:spPr>
        <p:txBody>
          <a:bodyPr vert="horz" wrap="square" lIns="0" tIns="0" rIns="0" bIns="0">
            <a:spAutoFit/>
          </a:bodyPr>
          <a:lstStyle>
            <a:lvl1pPr marL="0" marR="0" indent="0" algn="l" defTabSz="457153" rtl="0" eaLnBrk="1" fontAlgn="auto" latinLnBrk="0" hangingPunct="1">
              <a:lnSpc>
                <a:spcPct val="100000"/>
              </a:lnSpc>
              <a:spcBef>
                <a:spcPts val="0"/>
              </a:spcBef>
              <a:spcAft>
                <a:spcPts val="0"/>
              </a:spcAft>
              <a:buClr>
                <a:schemeClr val="accent5"/>
              </a:buClr>
              <a:buSzTx/>
              <a:buFontTx/>
              <a:buNone/>
              <a:tabLst/>
              <a:defRPr sz="3200" b="0">
                <a:solidFill>
                  <a:schemeClr val="tx1"/>
                </a:solidFill>
                <a:latin typeface="+mn-lt"/>
              </a:defRPr>
            </a:lvl1pPr>
          </a:lstStyle>
          <a:p>
            <a:pPr lvl="0"/>
            <a:r>
              <a:rPr lang="en-US"/>
              <a:t>Click to edit </a:t>
            </a:r>
            <a:br>
              <a:rPr lang="en-US"/>
            </a:br>
            <a:r>
              <a:rPr lang="en-US"/>
              <a:t>Master text styles</a:t>
            </a:r>
          </a:p>
        </p:txBody>
      </p:sp>
      <p:sp>
        <p:nvSpPr>
          <p:cNvPr id="9" name="Text Placeholder 6"/>
          <p:cNvSpPr>
            <a:spLocks noGrp="1"/>
          </p:cNvSpPr>
          <p:nvPr>
            <p:ph type="body" sz="quarter" idx="11" hasCustomPrompt="1"/>
          </p:nvPr>
        </p:nvSpPr>
        <p:spPr>
          <a:xfrm>
            <a:off x="1492251" y="1532692"/>
            <a:ext cx="9207500" cy="553998"/>
          </a:xfrm>
          <a:prstGeom prst="rect">
            <a:avLst/>
          </a:prstGeom>
        </p:spPr>
        <p:txBody>
          <a:bodyPr vert="horz" wrap="square" lIns="0" tIns="0" rIns="0" bIns="0">
            <a:spAutoFit/>
          </a:bodyPr>
          <a:lstStyle>
            <a:lvl1pPr>
              <a:defRPr lang="en-US" sz="3600" b="1" kern="800" spc="70" dirty="0" smtClean="0">
                <a:solidFill>
                  <a:schemeClr val="tx1"/>
                </a:solidFill>
                <a:latin typeface="+mn-lt"/>
              </a:defRPr>
            </a:lvl1pPr>
          </a:lstStyle>
          <a:p>
            <a:pPr marL="0" marR="0" lvl="0" indent="0" defTabSz="457153" fontAlgn="auto">
              <a:lnSpc>
                <a:spcPct val="100000"/>
              </a:lnSpc>
              <a:spcBef>
                <a:spcPts val="0"/>
              </a:spcBef>
              <a:spcAft>
                <a:spcPts val="0"/>
              </a:spcAft>
              <a:buClr>
                <a:schemeClr val="accent5"/>
              </a:buClr>
              <a:buSzTx/>
              <a:buFontTx/>
              <a:buNone/>
              <a:tabLst/>
            </a:pPr>
            <a:r>
              <a:rPr lang="en-US"/>
              <a:t>Click to edit Master title style</a:t>
            </a:r>
          </a:p>
        </p:txBody>
      </p:sp>
    </p:spTree>
    <p:extLst>
      <p:ext uri="{BB962C8B-B14F-4D97-AF65-F5344CB8AC3E}">
        <p14:creationId xmlns:p14="http://schemas.microsoft.com/office/powerpoint/2010/main" val="136704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822FD2-080C-4AFC-8E62-9787EB83D894}" type="slidenum">
              <a:rPr lang="en-US"/>
              <a:pPr>
                <a:defRPr/>
              </a:pPr>
              <a:t>‹#›</a:t>
            </a:fld>
            <a:endParaRPr lang="en-US"/>
          </a:p>
        </p:txBody>
      </p:sp>
    </p:spTree>
    <p:extLst>
      <p:ext uri="{BB962C8B-B14F-4D97-AF65-F5344CB8AC3E}">
        <p14:creationId xmlns:p14="http://schemas.microsoft.com/office/powerpoint/2010/main" val="402436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EE79B-C50A-4D1E-A02E-5283DED42B3A}" type="slidenum">
              <a:rPr lang="en-US"/>
              <a:pPr>
                <a:defRPr/>
              </a:pPr>
              <a:t>‹#›</a:t>
            </a:fld>
            <a:endParaRPr lang="en-US"/>
          </a:p>
        </p:txBody>
      </p:sp>
    </p:spTree>
    <p:extLst>
      <p:ext uri="{BB962C8B-B14F-4D97-AF65-F5344CB8AC3E}">
        <p14:creationId xmlns:p14="http://schemas.microsoft.com/office/powerpoint/2010/main" val="198118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B6CBD5-2BFF-4836-805F-DE7890C1CDA2}" type="slidenum">
              <a:rPr lang="en-US"/>
              <a:pPr>
                <a:defRPr/>
              </a:pPr>
              <a:t>‹#›</a:t>
            </a:fld>
            <a:endParaRPr lang="en-US"/>
          </a:p>
        </p:txBody>
      </p:sp>
    </p:spTree>
    <p:extLst>
      <p:ext uri="{BB962C8B-B14F-4D97-AF65-F5344CB8AC3E}">
        <p14:creationId xmlns:p14="http://schemas.microsoft.com/office/powerpoint/2010/main" val="319480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328247" y="967153"/>
            <a:ext cx="11480800" cy="0"/>
          </a:xfrm>
          <a:prstGeom prst="line">
            <a:avLst/>
          </a:prstGeom>
          <a:ln w="25400">
            <a:solidFill>
              <a:srgbClr val="D6D6D6"/>
            </a:solidFill>
          </a:ln>
          <a:effectLst>
            <a:outerShdw blurRad="40005" dist="20320" dir="5400000" algn="t" rotWithShape="0">
              <a:prstClr val="black">
                <a:alpha val="38000"/>
              </a:prstClr>
            </a:outerShdw>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203200" y="371476"/>
            <a:ext cx="11430000" cy="590921"/>
          </a:xfrm>
          <a:prstGeom prst="rect">
            <a:avLst/>
          </a:prstGeom>
        </p:spPr>
        <p:txBody>
          <a:bodyPr vert="horz" lIns="91430" tIns="45715" rIns="91430" bIns="45715">
            <a:spAutoFit/>
          </a:bodyPr>
          <a:lstStyle/>
          <a:p>
            <a:pPr lvl="0" defTabSz="457153"/>
            <a:r>
              <a:rPr lang="en-US"/>
              <a:t>Click to edit Master title style</a:t>
            </a:r>
          </a:p>
        </p:txBody>
      </p:sp>
      <p:sp>
        <p:nvSpPr>
          <p:cNvPr id="3" name="Text Placeholder 2"/>
          <p:cNvSpPr>
            <a:spLocks noGrp="1"/>
          </p:cNvSpPr>
          <p:nvPr>
            <p:ph type="body" idx="1"/>
          </p:nvPr>
        </p:nvSpPr>
        <p:spPr>
          <a:xfrm>
            <a:off x="508000" y="1371600"/>
            <a:ext cx="11125200" cy="45152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8" name="Picture 7" descr="COG_Logo_RGB.png"/>
          <p:cNvPicPr>
            <a:picLocks noChangeAspect="1"/>
          </p:cNvPicPr>
          <p:nvPr userDrawn="1"/>
        </p:nvPicPr>
        <p:blipFill>
          <a:blip r:embed="rId8" cstate="print"/>
          <a:stretch>
            <a:fillRect/>
          </a:stretch>
        </p:blipFill>
        <p:spPr>
          <a:xfrm>
            <a:off x="406400" y="6096000"/>
            <a:ext cx="1312333" cy="568678"/>
          </a:xfrm>
          <a:prstGeom prst="rect">
            <a:avLst/>
          </a:prstGeom>
        </p:spPr>
      </p:pic>
      <p:pic>
        <p:nvPicPr>
          <p:cNvPr id="9" name="Picture 8" descr="COG_single_line.png"/>
          <p:cNvPicPr>
            <a:picLocks noChangeAspect="1"/>
          </p:cNvPicPr>
          <p:nvPr userDrawn="1"/>
        </p:nvPicPr>
        <p:blipFill>
          <a:blip r:embed="rId9" cstate="print"/>
          <a:stretch>
            <a:fillRect/>
          </a:stretch>
        </p:blipFill>
        <p:spPr>
          <a:xfrm>
            <a:off x="1828801" y="6382104"/>
            <a:ext cx="3015396" cy="130175"/>
          </a:xfrm>
          <a:prstGeom prst="rect">
            <a:avLst/>
          </a:prstGeom>
        </p:spPr>
      </p:pic>
      <p:sp>
        <p:nvSpPr>
          <p:cNvPr id="10" name="Text Placeholder 13"/>
          <p:cNvSpPr txBox="1">
            <a:spLocks/>
          </p:cNvSpPr>
          <p:nvPr userDrawn="1"/>
        </p:nvSpPr>
        <p:spPr>
          <a:xfrm>
            <a:off x="11582401" y="6399312"/>
            <a:ext cx="157094"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marL="0" marR="0" lvl="0" indent="0" algn="l" defTabSz="457153" rtl="0" eaLnBrk="1" fontAlgn="auto" latinLnBrk="0" hangingPunct="1">
              <a:lnSpc>
                <a:spcPct val="100000"/>
              </a:lnSpc>
              <a:spcBef>
                <a:spcPts val="0"/>
              </a:spcBef>
              <a:spcAft>
                <a:spcPts val="0"/>
              </a:spcAft>
              <a:buClr>
                <a:schemeClr val="accent5"/>
              </a:buClr>
              <a:buSzTx/>
              <a:buFontTx/>
              <a:buNone/>
              <a:tabLst/>
              <a:defRPr/>
            </a:pPr>
            <a:fld id="{2EED0D42-5738-6642-BC13-08D50DCB792D}" type="slidenum">
              <a:rPr kumimoji="0" lang="en-US" sz="1000" b="0" i="0" u="none" strike="noStrike" kern="800" cap="none" spc="0" normalizeH="0" baseline="0" noProof="0" smtClean="0">
                <a:ln>
                  <a:noFill/>
                </a:ln>
                <a:solidFill>
                  <a:schemeClr val="tx1"/>
                </a:solidFill>
                <a:effectLst/>
                <a:uLnTx/>
                <a:uFillTx/>
                <a:latin typeface="+mn-lt"/>
                <a:ea typeface="+mn-ea"/>
                <a:cs typeface="Arial"/>
              </a:rPr>
              <a:pPr marL="0" marR="0" lvl="0" indent="0" algn="l" defTabSz="457153" rtl="0" eaLnBrk="1" fontAlgn="auto" latinLnBrk="0" hangingPunct="1">
                <a:lnSpc>
                  <a:spcPct val="100000"/>
                </a:lnSpc>
                <a:spcBef>
                  <a:spcPts val="0"/>
                </a:spcBef>
                <a:spcAft>
                  <a:spcPts val="0"/>
                </a:spcAft>
                <a:buClr>
                  <a:schemeClr val="accent5"/>
                </a:buClr>
                <a:buSzTx/>
                <a:buFontTx/>
                <a:buNone/>
                <a:tabLst/>
                <a:defRPr/>
              </a:pPr>
              <a:t>‹#›</a:t>
            </a:fld>
            <a:endParaRPr kumimoji="0" lang="en-US" sz="1000" b="0" i="0" u="none" strike="noStrike" kern="8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3394893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lang="en-US" sz="3600" b="1" kern="1200" dirty="0">
          <a:solidFill>
            <a:schemeClr val="accent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rgbClr val="006579"/>
          </a:solidFill>
          <a:latin typeface="+mn-lt"/>
          <a:ea typeface="+mn-ea"/>
          <a:cs typeface="+mn-cs"/>
        </a:defRPr>
      </a:lvl1pPr>
      <a:lvl2pPr marL="514350" indent="-228600" algn="l" defTabSz="914400" rtl="0" eaLnBrk="1" latinLnBrk="0" hangingPunct="1">
        <a:lnSpc>
          <a:spcPct val="90000"/>
        </a:lnSpc>
        <a:spcBef>
          <a:spcPts val="500"/>
        </a:spcBef>
        <a:buClr>
          <a:srgbClr val="006579"/>
        </a:buClr>
        <a:buSzPct val="80000"/>
        <a:buFont typeface="Arial" panose="020B0604020202020204" pitchFamily="34" charset="0"/>
        <a:buChar char="♦"/>
        <a:defRPr sz="2400" kern="1200">
          <a:solidFill>
            <a:schemeClr val="accent3"/>
          </a:solidFill>
          <a:latin typeface="+mn-lt"/>
          <a:ea typeface="+mn-ea"/>
          <a:cs typeface="+mn-cs"/>
        </a:defRPr>
      </a:lvl2pPr>
      <a:lvl3pPr marL="8001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9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99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799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13A4A922-637E-4DC6-AB58-D6EE65AA0F1D}" type="slidenum">
              <a:rPr lang="en-US"/>
              <a:pPr>
                <a:defRPr/>
              </a:pPr>
              <a:t>‹#›</a:t>
            </a:fld>
            <a:endParaRPr lang="en-US"/>
          </a:p>
        </p:txBody>
      </p:sp>
    </p:spTree>
    <p:extLst>
      <p:ext uri="{BB962C8B-B14F-4D97-AF65-F5344CB8AC3E}">
        <p14:creationId xmlns:p14="http://schemas.microsoft.com/office/powerpoint/2010/main" val="107590216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6.xml"/><Relationship Id="rId18" Type="http://schemas.openxmlformats.org/officeDocument/2006/relationships/image" Target="../media/image48.png"/><Relationship Id="rId26" Type="http://schemas.openxmlformats.org/officeDocument/2006/relationships/image" Target="../media/image52.png"/><Relationship Id="rId3" Type="http://schemas.openxmlformats.org/officeDocument/2006/relationships/customXml" Target="../ink/ink1.xml"/><Relationship Id="rId21" Type="http://schemas.openxmlformats.org/officeDocument/2006/relationships/customXml" Target="../ink/ink10.xml"/><Relationship Id="rId34" Type="http://schemas.openxmlformats.org/officeDocument/2006/relationships/image" Target="../media/image56.png"/><Relationship Id="rId7" Type="http://schemas.openxmlformats.org/officeDocument/2006/relationships/customXml" Target="../ink/ink3.xml"/><Relationship Id="rId12" Type="http://schemas.openxmlformats.org/officeDocument/2006/relationships/image" Target="../media/image45.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2" Type="http://schemas.openxmlformats.org/officeDocument/2006/relationships/image" Target="../media/image40.png"/><Relationship Id="rId16" Type="http://schemas.openxmlformats.org/officeDocument/2006/relationships/image" Target="../media/image47.png"/><Relationship Id="rId20" Type="http://schemas.openxmlformats.org/officeDocument/2006/relationships/image" Target="../media/image49.png"/><Relationship Id="rId29"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customXml" Target="../ink/ink5.xml"/><Relationship Id="rId24" Type="http://schemas.openxmlformats.org/officeDocument/2006/relationships/image" Target="../media/image51.png"/><Relationship Id="rId32" Type="http://schemas.openxmlformats.org/officeDocument/2006/relationships/image" Target="../media/image55.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53.png"/><Relationship Id="rId10" Type="http://schemas.openxmlformats.org/officeDocument/2006/relationships/image" Target="../media/image44.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41.png"/><Relationship Id="rId9" Type="http://schemas.openxmlformats.org/officeDocument/2006/relationships/customXml" Target="../ink/ink4.xml"/><Relationship Id="rId14" Type="http://schemas.openxmlformats.org/officeDocument/2006/relationships/image" Target="../media/image46.png"/><Relationship Id="rId22" Type="http://schemas.openxmlformats.org/officeDocument/2006/relationships/image" Target="../media/image50.png"/><Relationship Id="rId27" Type="http://schemas.openxmlformats.org/officeDocument/2006/relationships/customXml" Target="../ink/ink13.xml"/><Relationship Id="rId30"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16209" y="1127343"/>
            <a:ext cx="11426847" cy="1231106"/>
          </a:xfrm>
        </p:spPr>
        <p:txBody>
          <a:bodyPr/>
          <a:lstStyle/>
          <a:p>
            <a:r>
              <a:rPr lang="en-US" sz="4000" dirty="0"/>
              <a:t>AHOD 2131 RT Guidelines including sample cases</a:t>
            </a:r>
          </a:p>
        </p:txBody>
      </p:sp>
      <p:sp>
        <p:nvSpPr>
          <p:cNvPr id="3" name="Text Placeholder 2"/>
          <p:cNvSpPr>
            <a:spLocks noGrp="1"/>
          </p:cNvSpPr>
          <p:nvPr>
            <p:ph type="body" sz="quarter" idx="10"/>
          </p:nvPr>
        </p:nvSpPr>
        <p:spPr>
          <a:xfrm>
            <a:off x="185530" y="3506567"/>
            <a:ext cx="11657525" cy="1969770"/>
          </a:xfrm>
        </p:spPr>
        <p:txBody>
          <a:bodyPr/>
          <a:lstStyle/>
          <a:p>
            <a:r>
              <a:rPr lang="en-US" sz="3200" dirty="0"/>
              <a:t>Sarah Milgrom, MD</a:t>
            </a:r>
          </a:p>
          <a:p>
            <a:r>
              <a:rPr lang="en-US" sz="3200" dirty="0"/>
              <a:t>Andrea Lo, MD</a:t>
            </a:r>
          </a:p>
          <a:p>
            <a:r>
              <a:rPr lang="en-US" sz="3200" dirty="0"/>
              <a:t>Ray Mailhot-Vega, MD </a:t>
            </a:r>
          </a:p>
          <a:p>
            <a:r>
              <a:rPr lang="en-US" sz="3200" dirty="0"/>
              <a:t>Brad Hoppe, MD</a:t>
            </a:r>
          </a:p>
        </p:txBody>
      </p:sp>
    </p:spTree>
    <p:extLst>
      <p:ext uri="{BB962C8B-B14F-4D97-AF65-F5344CB8AC3E}">
        <p14:creationId xmlns:p14="http://schemas.microsoft.com/office/powerpoint/2010/main" val="91343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13DC-E4F0-43A6-BCC2-BCA3CF586918}"/>
              </a:ext>
            </a:extLst>
          </p:cNvPr>
          <p:cNvSpPr>
            <a:spLocks noGrp="1"/>
          </p:cNvSpPr>
          <p:nvPr>
            <p:ph type="title"/>
          </p:nvPr>
        </p:nvSpPr>
        <p:spPr/>
        <p:txBody>
          <a:bodyPr/>
          <a:lstStyle/>
          <a:p>
            <a:r>
              <a:rPr lang="en-US"/>
              <a:t>AHOD2131 Case #2</a:t>
            </a:r>
          </a:p>
        </p:txBody>
      </p:sp>
      <p:sp>
        <p:nvSpPr>
          <p:cNvPr id="3" name="Content Placeholder 2">
            <a:extLst>
              <a:ext uri="{FF2B5EF4-FFF2-40B4-BE49-F238E27FC236}">
                <a16:creationId xmlns:a16="http://schemas.microsoft.com/office/drawing/2014/main" id="{B56F0874-6ACD-4119-93BC-108EE65D375E}"/>
              </a:ext>
            </a:extLst>
          </p:cNvPr>
          <p:cNvSpPr>
            <a:spLocks noGrp="1"/>
          </p:cNvSpPr>
          <p:nvPr>
            <p:ph idx="1"/>
          </p:nvPr>
        </p:nvSpPr>
        <p:spPr/>
        <p:txBody>
          <a:bodyPr/>
          <a:lstStyle/>
          <a:p>
            <a:r>
              <a:rPr lang="en-US"/>
              <a:t>45 y/o woman with stage IIA bulky classic HL</a:t>
            </a:r>
          </a:p>
          <a:p>
            <a:r>
              <a:rPr lang="en-US">
                <a:sym typeface="Wingdings" panose="05000000000000000000" pitchFamily="2" charset="2"/>
              </a:rPr>
              <a:t>PET2: Deauville 4 (SER)</a:t>
            </a:r>
          </a:p>
          <a:p>
            <a:r>
              <a:rPr lang="en-US"/>
              <a:t>EST-PET: Deauville 4 (PMR)</a:t>
            </a:r>
          </a:p>
          <a:p>
            <a:endParaRPr lang="en-US"/>
          </a:p>
          <a:p>
            <a:r>
              <a:rPr lang="en-US"/>
              <a:t>ISRT: 30 </a:t>
            </a:r>
            <a:r>
              <a:rPr lang="en-US" err="1"/>
              <a:t>Gy</a:t>
            </a:r>
            <a:r>
              <a:rPr lang="en-US"/>
              <a:t> in 15 fractions</a:t>
            </a:r>
          </a:p>
          <a:p>
            <a:r>
              <a:rPr lang="en-US"/>
              <a:t>Sequential boost to area with a PMR at completion of systemic therapy: 8 </a:t>
            </a:r>
            <a:r>
              <a:rPr lang="en-US" err="1"/>
              <a:t>Gy</a:t>
            </a:r>
            <a:r>
              <a:rPr lang="en-US"/>
              <a:t> in 4 fractions </a:t>
            </a:r>
          </a:p>
        </p:txBody>
      </p:sp>
    </p:spTree>
    <p:extLst>
      <p:ext uri="{BB962C8B-B14F-4D97-AF65-F5344CB8AC3E}">
        <p14:creationId xmlns:p14="http://schemas.microsoft.com/office/powerpoint/2010/main" val="2178095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BA2F8B-D06A-BF6B-EBF4-928A1921D885}"/>
              </a:ext>
            </a:extLst>
          </p:cNvPr>
          <p:cNvGrpSpPr/>
          <p:nvPr/>
        </p:nvGrpSpPr>
        <p:grpSpPr>
          <a:xfrm>
            <a:off x="4038600" y="544030"/>
            <a:ext cx="4114800" cy="5958605"/>
            <a:chOff x="4021642" y="544030"/>
            <a:chExt cx="4114800" cy="5958605"/>
          </a:xfrm>
        </p:grpSpPr>
        <p:pic>
          <p:nvPicPr>
            <p:cNvPr id="31" name="Picture 30">
              <a:extLst>
                <a:ext uri="{FF2B5EF4-FFF2-40B4-BE49-F238E27FC236}">
                  <a16:creationId xmlns:a16="http://schemas.microsoft.com/office/drawing/2014/main" id="{0A2338C8-62F5-4997-A7C3-CE7F0801985B}"/>
                </a:ext>
              </a:extLst>
            </p:cNvPr>
            <p:cNvPicPr>
              <a:picLocks noChangeAspect="1"/>
            </p:cNvPicPr>
            <p:nvPr/>
          </p:nvPicPr>
          <p:blipFill rotWithShape="1">
            <a:blip r:embed="rId2"/>
            <a:srcRect l="10513" r="6498"/>
            <a:stretch/>
          </p:blipFill>
          <p:spPr>
            <a:xfrm>
              <a:off x="4807277" y="544030"/>
              <a:ext cx="2543531" cy="5486400"/>
            </a:xfrm>
            <a:prstGeom prst="rect">
              <a:avLst/>
            </a:prstGeom>
          </p:spPr>
        </p:pic>
        <p:sp>
          <p:nvSpPr>
            <p:cNvPr id="28" name="TextBox 27">
              <a:extLst>
                <a:ext uri="{FF2B5EF4-FFF2-40B4-BE49-F238E27FC236}">
                  <a16:creationId xmlns:a16="http://schemas.microsoft.com/office/drawing/2014/main" id="{14742ECC-F51D-4CBB-9CAF-C2BFFFB3CB5F}"/>
                </a:ext>
              </a:extLst>
            </p:cNvPr>
            <p:cNvSpPr txBox="1"/>
            <p:nvPr/>
          </p:nvSpPr>
          <p:spPr>
            <a:xfrm>
              <a:off x="4021642" y="6102525"/>
              <a:ext cx="4114800" cy="400110"/>
            </a:xfrm>
            <a:prstGeom prst="rect">
              <a:avLst/>
            </a:prstGeom>
            <a:solidFill>
              <a:schemeClr val="accent5"/>
            </a:solidFill>
          </p:spPr>
          <p:txBody>
            <a:bodyPr wrap="square" rtlCol="0">
              <a:spAutoFit/>
            </a:bodyPr>
            <a:lstStyle/>
            <a:p>
              <a:pPr algn="ctr"/>
              <a:r>
                <a:rPr lang="en-US" sz="2000" dirty="0"/>
                <a:t>PET2: 5-point score 4 </a:t>
              </a:r>
            </a:p>
          </p:txBody>
        </p:sp>
      </p:grpSp>
      <p:pic>
        <p:nvPicPr>
          <p:cNvPr id="7" name="Content Placeholder 6">
            <a:extLst>
              <a:ext uri="{FF2B5EF4-FFF2-40B4-BE49-F238E27FC236}">
                <a16:creationId xmlns:a16="http://schemas.microsoft.com/office/drawing/2014/main" id="{6083BB05-D4C4-4432-BB39-91C3817E7A0A}"/>
              </a:ext>
            </a:extLst>
          </p:cNvPr>
          <p:cNvPicPr>
            <a:picLocks noGrp="1" noChangeAspect="1"/>
          </p:cNvPicPr>
          <p:nvPr>
            <p:ph idx="4294967295"/>
          </p:nvPr>
        </p:nvPicPr>
        <p:blipFill rotWithShape="1">
          <a:blip r:embed="rId3"/>
          <a:srcRect l="10067" r="10067" b="6859"/>
          <a:stretch/>
        </p:blipFill>
        <p:spPr>
          <a:xfrm>
            <a:off x="8955494" y="565486"/>
            <a:ext cx="2487612" cy="5486400"/>
          </a:xfrm>
        </p:spPr>
      </p:pic>
      <p:pic>
        <p:nvPicPr>
          <p:cNvPr id="5" name="Picture 4">
            <a:extLst>
              <a:ext uri="{FF2B5EF4-FFF2-40B4-BE49-F238E27FC236}">
                <a16:creationId xmlns:a16="http://schemas.microsoft.com/office/drawing/2014/main" id="{7382C703-BEC4-438F-A80D-E1716C978A93}"/>
              </a:ext>
            </a:extLst>
          </p:cNvPr>
          <p:cNvPicPr>
            <a:picLocks noChangeAspect="1"/>
          </p:cNvPicPr>
          <p:nvPr/>
        </p:nvPicPr>
        <p:blipFill rotWithShape="1">
          <a:blip r:embed="rId4"/>
          <a:srcRect l="3487" b="8309"/>
          <a:stretch/>
        </p:blipFill>
        <p:spPr>
          <a:xfrm flipH="1">
            <a:off x="592040" y="544030"/>
            <a:ext cx="2733489" cy="5529313"/>
          </a:xfrm>
          <a:prstGeom prst="rect">
            <a:avLst/>
          </a:prstGeom>
        </p:spPr>
      </p:pic>
      <p:cxnSp>
        <p:nvCxnSpPr>
          <p:cNvPr id="25" name="Straight Arrow Connector 24">
            <a:extLst>
              <a:ext uri="{FF2B5EF4-FFF2-40B4-BE49-F238E27FC236}">
                <a16:creationId xmlns:a16="http://schemas.microsoft.com/office/drawing/2014/main" id="{D63D4B18-6551-4032-8F78-B54DFEE8ADBF}"/>
              </a:ext>
            </a:extLst>
          </p:cNvPr>
          <p:cNvCxnSpPr/>
          <p:nvPr/>
        </p:nvCxnSpPr>
        <p:spPr>
          <a:xfrm>
            <a:off x="5362523" y="1925452"/>
            <a:ext cx="420831" cy="259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7BA17B6-C1AE-480A-89F8-CCF397664097}"/>
              </a:ext>
            </a:extLst>
          </p:cNvPr>
          <p:cNvCxnSpPr/>
          <p:nvPr/>
        </p:nvCxnSpPr>
        <p:spPr>
          <a:xfrm>
            <a:off x="9579253" y="2147900"/>
            <a:ext cx="420831" cy="259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78EA4E7-8EE2-4DC2-AA5C-4C5B43000E81}"/>
              </a:ext>
            </a:extLst>
          </p:cNvPr>
          <p:cNvSpPr txBox="1"/>
          <p:nvPr/>
        </p:nvSpPr>
        <p:spPr>
          <a:xfrm>
            <a:off x="-64699" y="6097952"/>
            <a:ext cx="4114800" cy="400110"/>
          </a:xfrm>
          <a:prstGeom prst="rect">
            <a:avLst/>
          </a:prstGeom>
          <a:solidFill>
            <a:schemeClr val="accent5"/>
          </a:solidFill>
        </p:spPr>
        <p:txBody>
          <a:bodyPr wrap="square" rtlCol="0">
            <a:spAutoFit/>
          </a:bodyPr>
          <a:lstStyle/>
          <a:p>
            <a:pPr algn="ctr"/>
            <a:r>
              <a:rPr lang="en-US" sz="2000"/>
              <a:t>Baseline PET</a:t>
            </a:r>
          </a:p>
        </p:txBody>
      </p:sp>
      <p:sp>
        <p:nvSpPr>
          <p:cNvPr id="29" name="TextBox 28">
            <a:extLst>
              <a:ext uri="{FF2B5EF4-FFF2-40B4-BE49-F238E27FC236}">
                <a16:creationId xmlns:a16="http://schemas.microsoft.com/office/drawing/2014/main" id="{A8208EA2-E595-4754-AC29-F6BDBD9FFB13}"/>
              </a:ext>
            </a:extLst>
          </p:cNvPr>
          <p:cNvSpPr txBox="1"/>
          <p:nvPr/>
        </p:nvSpPr>
        <p:spPr>
          <a:xfrm>
            <a:off x="8141900" y="6097952"/>
            <a:ext cx="4114800" cy="400110"/>
          </a:xfrm>
          <a:prstGeom prst="rect">
            <a:avLst/>
          </a:prstGeom>
          <a:solidFill>
            <a:schemeClr val="accent5"/>
          </a:solidFill>
        </p:spPr>
        <p:txBody>
          <a:bodyPr wrap="square" rtlCol="0">
            <a:spAutoFit/>
          </a:bodyPr>
          <a:lstStyle/>
          <a:p>
            <a:pPr algn="ctr"/>
            <a:r>
              <a:rPr lang="en-US" sz="2000"/>
              <a:t>EST-PET: 5-point score 4</a:t>
            </a:r>
          </a:p>
        </p:txBody>
      </p:sp>
    </p:spTree>
    <p:extLst>
      <p:ext uri="{BB962C8B-B14F-4D97-AF65-F5344CB8AC3E}">
        <p14:creationId xmlns:p14="http://schemas.microsoft.com/office/powerpoint/2010/main" val="408474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AA1880-CC01-7F96-2A9A-B0A2B3EB6E40}"/>
              </a:ext>
            </a:extLst>
          </p:cNvPr>
          <p:cNvGrpSpPr/>
          <p:nvPr/>
        </p:nvGrpSpPr>
        <p:grpSpPr>
          <a:xfrm>
            <a:off x="1073010" y="-4117"/>
            <a:ext cx="10045981" cy="6802436"/>
            <a:chOff x="1350327" y="-4117"/>
            <a:chExt cx="10045981" cy="6802436"/>
          </a:xfrm>
        </p:grpSpPr>
        <p:pic>
          <p:nvPicPr>
            <p:cNvPr id="5" name="Picture 4">
              <a:extLst>
                <a:ext uri="{FF2B5EF4-FFF2-40B4-BE49-F238E27FC236}">
                  <a16:creationId xmlns:a16="http://schemas.microsoft.com/office/drawing/2014/main" id="{318D7FAE-A7E1-4A13-B39F-56D30E473E67}"/>
                </a:ext>
              </a:extLst>
            </p:cNvPr>
            <p:cNvPicPr>
              <a:picLocks noChangeAspect="1"/>
            </p:cNvPicPr>
            <p:nvPr/>
          </p:nvPicPr>
          <p:blipFill rotWithShape="1">
            <a:blip r:embed="rId3"/>
            <a:srcRect l="3979"/>
            <a:stretch/>
          </p:blipFill>
          <p:spPr>
            <a:xfrm>
              <a:off x="1371593" y="347682"/>
              <a:ext cx="4672230" cy="3017520"/>
            </a:xfrm>
            <a:prstGeom prst="rect">
              <a:avLst/>
            </a:prstGeom>
          </p:spPr>
        </p:pic>
        <p:pic>
          <p:nvPicPr>
            <p:cNvPr id="7" name="Picture 6">
              <a:extLst>
                <a:ext uri="{FF2B5EF4-FFF2-40B4-BE49-F238E27FC236}">
                  <a16:creationId xmlns:a16="http://schemas.microsoft.com/office/drawing/2014/main" id="{625EE9B8-931B-43FB-B77D-8E909902B2F0}"/>
                </a:ext>
              </a:extLst>
            </p:cNvPr>
            <p:cNvPicPr>
              <a:picLocks noChangeAspect="1"/>
            </p:cNvPicPr>
            <p:nvPr/>
          </p:nvPicPr>
          <p:blipFill rotWithShape="1">
            <a:blip r:embed="rId4"/>
            <a:srcRect t="1" b="1457"/>
            <a:stretch/>
          </p:blipFill>
          <p:spPr>
            <a:xfrm>
              <a:off x="6173113" y="347682"/>
              <a:ext cx="5223195" cy="3017520"/>
            </a:xfrm>
            <a:prstGeom prst="rect">
              <a:avLst/>
            </a:prstGeom>
          </p:spPr>
        </p:pic>
        <p:pic>
          <p:nvPicPr>
            <p:cNvPr id="11" name="Picture 10">
              <a:extLst>
                <a:ext uri="{FF2B5EF4-FFF2-40B4-BE49-F238E27FC236}">
                  <a16:creationId xmlns:a16="http://schemas.microsoft.com/office/drawing/2014/main" id="{478D2B46-ACA4-4129-8138-63AEE23B094B}"/>
                </a:ext>
              </a:extLst>
            </p:cNvPr>
            <p:cNvPicPr>
              <a:picLocks noChangeAspect="1"/>
            </p:cNvPicPr>
            <p:nvPr/>
          </p:nvPicPr>
          <p:blipFill rotWithShape="1">
            <a:blip r:embed="rId5"/>
            <a:srcRect r="1484"/>
            <a:stretch/>
          </p:blipFill>
          <p:spPr>
            <a:xfrm>
              <a:off x="6173113" y="3780799"/>
              <a:ext cx="5223195" cy="3017520"/>
            </a:xfrm>
            <a:prstGeom prst="rect">
              <a:avLst/>
            </a:prstGeom>
          </p:spPr>
        </p:pic>
        <p:pic>
          <p:nvPicPr>
            <p:cNvPr id="13" name="Picture 12">
              <a:extLst>
                <a:ext uri="{FF2B5EF4-FFF2-40B4-BE49-F238E27FC236}">
                  <a16:creationId xmlns:a16="http://schemas.microsoft.com/office/drawing/2014/main" id="{BB2D090B-C8FA-4BBE-8336-664B9D5E6A6C}"/>
                </a:ext>
              </a:extLst>
            </p:cNvPr>
            <p:cNvPicPr>
              <a:picLocks noChangeAspect="1"/>
            </p:cNvPicPr>
            <p:nvPr/>
          </p:nvPicPr>
          <p:blipFill rotWithShape="1">
            <a:blip r:embed="rId6"/>
            <a:srcRect l="3247" r="3247"/>
            <a:stretch/>
          </p:blipFill>
          <p:spPr>
            <a:xfrm>
              <a:off x="1371593" y="3780799"/>
              <a:ext cx="4672230" cy="3017520"/>
            </a:xfrm>
            <a:prstGeom prst="rect">
              <a:avLst/>
            </a:prstGeom>
          </p:spPr>
        </p:pic>
        <p:sp>
          <p:nvSpPr>
            <p:cNvPr id="14" name="TextBox 13">
              <a:extLst>
                <a:ext uri="{FF2B5EF4-FFF2-40B4-BE49-F238E27FC236}">
                  <a16:creationId xmlns:a16="http://schemas.microsoft.com/office/drawing/2014/main" id="{EAFB0073-157F-45F9-8053-D1FE8191E52C}"/>
                </a:ext>
              </a:extLst>
            </p:cNvPr>
            <p:cNvSpPr txBox="1"/>
            <p:nvPr/>
          </p:nvSpPr>
          <p:spPr>
            <a:xfrm>
              <a:off x="1350327" y="-4117"/>
              <a:ext cx="1364476" cy="369332"/>
            </a:xfrm>
            <a:prstGeom prst="rect">
              <a:avLst/>
            </a:prstGeom>
            <a:noFill/>
          </p:spPr>
          <p:txBody>
            <a:bodyPr wrap="none" rtlCol="0">
              <a:spAutoFit/>
            </a:bodyPr>
            <a:lstStyle/>
            <a:p>
              <a:r>
                <a:rPr lang="en-US"/>
                <a:t>Baseline PET</a:t>
              </a:r>
            </a:p>
          </p:txBody>
        </p:sp>
        <p:sp>
          <p:nvSpPr>
            <p:cNvPr id="15" name="TextBox 14">
              <a:extLst>
                <a:ext uri="{FF2B5EF4-FFF2-40B4-BE49-F238E27FC236}">
                  <a16:creationId xmlns:a16="http://schemas.microsoft.com/office/drawing/2014/main" id="{193D3FB3-D3FE-4D7D-95C5-C42D92CD8F54}"/>
                </a:ext>
              </a:extLst>
            </p:cNvPr>
            <p:cNvSpPr txBox="1"/>
            <p:nvPr/>
          </p:nvSpPr>
          <p:spPr>
            <a:xfrm>
              <a:off x="1350327" y="3464778"/>
              <a:ext cx="924612" cy="369332"/>
            </a:xfrm>
            <a:prstGeom prst="rect">
              <a:avLst/>
            </a:prstGeom>
            <a:noFill/>
          </p:spPr>
          <p:txBody>
            <a:bodyPr wrap="none" rtlCol="0">
              <a:spAutoFit/>
            </a:bodyPr>
            <a:lstStyle/>
            <a:p>
              <a:r>
                <a:rPr lang="en-US"/>
                <a:t>EST-PET</a:t>
              </a:r>
            </a:p>
          </p:txBody>
        </p:sp>
        <p:sp>
          <p:nvSpPr>
            <p:cNvPr id="16" name="TextBox 15">
              <a:extLst>
                <a:ext uri="{FF2B5EF4-FFF2-40B4-BE49-F238E27FC236}">
                  <a16:creationId xmlns:a16="http://schemas.microsoft.com/office/drawing/2014/main" id="{C013C5AF-4D18-4F18-AEF1-15F10BCEF349}"/>
                </a:ext>
              </a:extLst>
            </p:cNvPr>
            <p:cNvSpPr txBox="1"/>
            <p:nvPr/>
          </p:nvSpPr>
          <p:spPr>
            <a:xfrm>
              <a:off x="6173113" y="-4117"/>
              <a:ext cx="852669" cy="369332"/>
            </a:xfrm>
            <a:prstGeom prst="rect">
              <a:avLst/>
            </a:prstGeom>
            <a:noFill/>
          </p:spPr>
          <p:txBody>
            <a:bodyPr wrap="none" rtlCol="0">
              <a:spAutoFit/>
            </a:bodyPr>
            <a:lstStyle/>
            <a:p>
              <a:r>
                <a:rPr lang="en-US" err="1"/>
                <a:t>CTVisrt</a:t>
              </a:r>
              <a:endParaRPr lang="en-US"/>
            </a:p>
          </p:txBody>
        </p:sp>
        <p:sp>
          <p:nvSpPr>
            <p:cNvPr id="17" name="TextBox 16">
              <a:extLst>
                <a:ext uri="{FF2B5EF4-FFF2-40B4-BE49-F238E27FC236}">
                  <a16:creationId xmlns:a16="http://schemas.microsoft.com/office/drawing/2014/main" id="{9A783AD7-8E12-438F-B285-958127548AD1}"/>
                </a:ext>
              </a:extLst>
            </p:cNvPr>
            <p:cNvSpPr txBox="1"/>
            <p:nvPr/>
          </p:nvSpPr>
          <p:spPr>
            <a:xfrm>
              <a:off x="6173113" y="3464778"/>
              <a:ext cx="749244" cy="369332"/>
            </a:xfrm>
            <a:prstGeom prst="rect">
              <a:avLst/>
            </a:prstGeom>
            <a:noFill/>
          </p:spPr>
          <p:txBody>
            <a:bodyPr wrap="none" rtlCol="0">
              <a:spAutoFit/>
            </a:bodyPr>
            <a:lstStyle/>
            <a:p>
              <a:r>
                <a:rPr lang="en-US" err="1"/>
                <a:t>CTVpr</a:t>
              </a:r>
              <a:endParaRPr lang="en-US"/>
            </a:p>
          </p:txBody>
        </p:sp>
      </p:grpSp>
    </p:spTree>
    <p:extLst>
      <p:ext uri="{BB962C8B-B14F-4D97-AF65-F5344CB8AC3E}">
        <p14:creationId xmlns:p14="http://schemas.microsoft.com/office/powerpoint/2010/main" val="1784755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193B-EBB9-4FB5-812F-F57A4A98142B}"/>
              </a:ext>
            </a:extLst>
          </p:cNvPr>
          <p:cNvSpPr>
            <a:spLocks noGrp="1"/>
          </p:cNvSpPr>
          <p:nvPr>
            <p:ph type="title"/>
          </p:nvPr>
        </p:nvSpPr>
        <p:spPr>
          <a:xfrm>
            <a:off x="0" y="365125"/>
            <a:ext cx="12192000" cy="1325563"/>
          </a:xfrm>
        </p:spPr>
        <p:txBody>
          <a:bodyPr>
            <a:normAutofit/>
          </a:bodyPr>
          <a:lstStyle/>
          <a:p>
            <a:r>
              <a:rPr lang="en-US" sz="4000"/>
              <a:t>IMRT Plan Using DIBH &amp; Butterfly Arrangement*</a:t>
            </a:r>
          </a:p>
        </p:txBody>
      </p:sp>
      <p:pic>
        <p:nvPicPr>
          <p:cNvPr id="9" name="Content Placeholder 8">
            <a:extLst>
              <a:ext uri="{FF2B5EF4-FFF2-40B4-BE49-F238E27FC236}">
                <a16:creationId xmlns:a16="http://schemas.microsoft.com/office/drawing/2014/main" id="{068EC43F-C70C-40C6-8372-3A507320CA11}"/>
              </a:ext>
            </a:extLst>
          </p:cNvPr>
          <p:cNvPicPr>
            <a:picLocks noGrp="1" noChangeAspect="1"/>
          </p:cNvPicPr>
          <p:nvPr>
            <p:ph idx="1"/>
          </p:nvPr>
        </p:nvPicPr>
        <p:blipFill>
          <a:blip r:embed="rId2"/>
          <a:stretch>
            <a:fillRect/>
          </a:stretch>
        </p:blipFill>
        <p:spPr>
          <a:xfrm>
            <a:off x="6990823" y="1608421"/>
            <a:ext cx="5083672" cy="3764491"/>
          </a:xfrm>
        </p:spPr>
      </p:pic>
      <p:pic>
        <p:nvPicPr>
          <p:cNvPr id="11" name="Picture 10">
            <a:extLst>
              <a:ext uri="{FF2B5EF4-FFF2-40B4-BE49-F238E27FC236}">
                <a16:creationId xmlns:a16="http://schemas.microsoft.com/office/drawing/2014/main" id="{B45BEB4E-5155-45B8-87D0-043B4FDDCB99}"/>
              </a:ext>
            </a:extLst>
          </p:cNvPr>
          <p:cNvPicPr>
            <a:picLocks noChangeAspect="1"/>
          </p:cNvPicPr>
          <p:nvPr/>
        </p:nvPicPr>
        <p:blipFill>
          <a:blip r:embed="rId3"/>
          <a:stretch>
            <a:fillRect/>
          </a:stretch>
        </p:blipFill>
        <p:spPr>
          <a:xfrm>
            <a:off x="103909" y="1608422"/>
            <a:ext cx="6722918" cy="3764490"/>
          </a:xfrm>
          <a:prstGeom prst="rect">
            <a:avLst/>
          </a:prstGeom>
        </p:spPr>
      </p:pic>
      <p:sp>
        <p:nvSpPr>
          <p:cNvPr id="3" name="TextBox 2">
            <a:extLst>
              <a:ext uri="{FF2B5EF4-FFF2-40B4-BE49-F238E27FC236}">
                <a16:creationId xmlns:a16="http://schemas.microsoft.com/office/drawing/2014/main" id="{F6185B79-2239-C0DA-25D3-5B2836260600}"/>
              </a:ext>
            </a:extLst>
          </p:cNvPr>
          <p:cNvSpPr txBox="1"/>
          <p:nvPr/>
        </p:nvSpPr>
        <p:spPr>
          <a:xfrm>
            <a:off x="7310993" y="6492875"/>
            <a:ext cx="4443332" cy="369332"/>
          </a:xfrm>
          <a:prstGeom prst="rect">
            <a:avLst/>
          </a:prstGeom>
          <a:noFill/>
        </p:spPr>
        <p:txBody>
          <a:bodyPr wrap="none" rtlCol="0">
            <a:spAutoFit/>
          </a:bodyPr>
          <a:lstStyle/>
          <a:p>
            <a:r>
              <a:rPr lang="en-US" dirty="0"/>
              <a:t>* Voong et al. </a:t>
            </a:r>
            <a:r>
              <a:rPr lang="en-US" dirty="0" err="1"/>
              <a:t>Radiat</a:t>
            </a:r>
            <a:r>
              <a:rPr lang="en-US" dirty="0"/>
              <a:t> Oncol. 2014 Apr 15:9:94</a:t>
            </a:r>
          </a:p>
        </p:txBody>
      </p:sp>
    </p:spTree>
    <p:extLst>
      <p:ext uri="{BB962C8B-B14F-4D97-AF65-F5344CB8AC3E}">
        <p14:creationId xmlns:p14="http://schemas.microsoft.com/office/powerpoint/2010/main" val="360179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590921"/>
          </a:xfrm>
        </p:spPr>
        <p:txBody>
          <a:bodyPr/>
          <a:lstStyle/>
          <a:p>
            <a:r>
              <a:rPr lang="en-US"/>
              <a:t>AHOD2131 Case #3</a:t>
            </a:r>
          </a:p>
        </p:txBody>
      </p:sp>
      <p:sp>
        <p:nvSpPr>
          <p:cNvPr id="3" name="Content Placeholder 2"/>
          <p:cNvSpPr>
            <a:spLocks noGrp="1"/>
          </p:cNvSpPr>
          <p:nvPr>
            <p:ph idx="1"/>
          </p:nvPr>
        </p:nvSpPr>
        <p:spPr>
          <a:xfrm>
            <a:off x="838201" y="1825625"/>
            <a:ext cx="5380262" cy="4351338"/>
          </a:xfrm>
        </p:spPr>
        <p:txBody>
          <a:bodyPr>
            <a:normAutofit/>
          </a:bodyPr>
          <a:lstStyle/>
          <a:p>
            <a:r>
              <a:rPr lang="en-US"/>
              <a:t>14 y/o boy with stage II </a:t>
            </a:r>
            <a:r>
              <a:rPr lang="en-US" err="1"/>
              <a:t>cHL</a:t>
            </a:r>
            <a:endParaRPr lang="en-US"/>
          </a:p>
          <a:p>
            <a:r>
              <a:rPr lang="en-US"/>
              <a:t>PET2: Deauville 4 (SER)</a:t>
            </a:r>
          </a:p>
          <a:p>
            <a:r>
              <a:rPr lang="en-US"/>
              <a:t>EST-PET: Deauville 3 (CMR)</a:t>
            </a:r>
          </a:p>
          <a:p>
            <a:endParaRPr lang="en-US"/>
          </a:p>
          <a:p>
            <a:r>
              <a:rPr lang="es-419"/>
              <a:t>In CMR &amp; &lt;16 y/o </a:t>
            </a:r>
            <a:r>
              <a:rPr lang="es-419">
                <a:sym typeface="Wingdings" panose="05000000000000000000" pitchFamily="2" charset="2"/>
              </a:rPr>
              <a:t> </a:t>
            </a:r>
          </a:p>
          <a:p>
            <a:pPr lvl="1"/>
            <a:r>
              <a:rPr lang="en-US"/>
              <a:t>ISRT: 21 </a:t>
            </a:r>
            <a:r>
              <a:rPr lang="en-US" err="1"/>
              <a:t>Gy</a:t>
            </a:r>
            <a:r>
              <a:rPr lang="en-US"/>
              <a:t>/14 fractions</a:t>
            </a:r>
          </a:p>
          <a:p>
            <a:pPr lvl="1"/>
            <a:r>
              <a:rPr lang="en-US"/>
              <a:t>Boost to SER site: 9 </a:t>
            </a:r>
            <a:r>
              <a:rPr lang="en-US" err="1"/>
              <a:t>Gy</a:t>
            </a:r>
            <a:r>
              <a:rPr lang="en-US"/>
              <a:t>/6 fractions</a:t>
            </a:r>
          </a:p>
        </p:txBody>
      </p:sp>
      <p:pic>
        <p:nvPicPr>
          <p:cNvPr id="5" name="Picture 4">
            <a:extLst>
              <a:ext uri="{FF2B5EF4-FFF2-40B4-BE49-F238E27FC236}">
                <a16:creationId xmlns:a16="http://schemas.microsoft.com/office/drawing/2014/main" id="{170BC145-1007-3845-001B-AF0C2676C38B}"/>
              </a:ext>
            </a:extLst>
          </p:cNvPr>
          <p:cNvPicPr>
            <a:picLocks noChangeAspect="1"/>
          </p:cNvPicPr>
          <p:nvPr/>
        </p:nvPicPr>
        <p:blipFill>
          <a:blip r:embed="rId3"/>
          <a:stretch>
            <a:fillRect/>
          </a:stretch>
        </p:blipFill>
        <p:spPr>
          <a:xfrm>
            <a:off x="8214445" y="2045970"/>
            <a:ext cx="1935458" cy="3657600"/>
          </a:xfrm>
          <a:prstGeom prst="rect">
            <a:avLst/>
          </a:prstGeom>
        </p:spPr>
      </p:pic>
      <p:pic>
        <p:nvPicPr>
          <p:cNvPr id="26" name="Picture 25">
            <a:extLst>
              <a:ext uri="{FF2B5EF4-FFF2-40B4-BE49-F238E27FC236}">
                <a16:creationId xmlns:a16="http://schemas.microsoft.com/office/drawing/2014/main" id="{D8C2453A-E73A-7BAE-1EBD-83D5BFE661DF}"/>
              </a:ext>
            </a:extLst>
          </p:cNvPr>
          <p:cNvPicPr>
            <a:picLocks noChangeAspect="1"/>
          </p:cNvPicPr>
          <p:nvPr/>
        </p:nvPicPr>
        <p:blipFill>
          <a:blip r:embed="rId4"/>
          <a:srcRect l="7842"/>
          <a:stretch/>
        </p:blipFill>
        <p:spPr>
          <a:xfrm>
            <a:off x="6376410" y="2045970"/>
            <a:ext cx="1860895" cy="3657600"/>
          </a:xfrm>
          <a:prstGeom prst="rect">
            <a:avLst/>
          </a:prstGeom>
        </p:spPr>
      </p:pic>
      <p:pic>
        <p:nvPicPr>
          <p:cNvPr id="28" name="Picture 27">
            <a:extLst>
              <a:ext uri="{FF2B5EF4-FFF2-40B4-BE49-F238E27FC236}">
                <a16:creationId xmlns:a16="http://schemas.microsoft.com/office/drawing/2014/main" id="{AE80F657-29DD-8722-A83A-4870738D293A}"/>
              </a:ext>
            </a:extLst>
          </p:cNvPr>
          <p:cNvPicPr>
            <a:picLocks noChangeAspect="1"/>
          </p:cNvPicPr>
          <p:nvPr/>
        </p:nvPicPr>
        <p:blipFill>
          <a:blip r:embed="rId5"/>
          <a:srcRect r="13618"/>
          <a:stretch/>
        </p:blipFill>
        <p:spPr>
          <a:xfrm>
            <a:off x="10037735" y="2045970"/>
            <a:ext cx="1860895" cy="3657600"/>
          </a:xfrm>
          <a:prstGeom prst="rect">
            <a:avLst/>
          </a:prstGeom>
        </p:spPr>
      </p:pic>
      <p:sp>
        <p:nvSpPr>
          <p:cNvPr id="29" name="TextBox 28">
            <a:extLst>
              <a:ext uri="{FF2B5EF4-FFF2-40B4-BE49-F238E27FC236}">
                <a16:creationId xmlns:a16="http://schemas.microsoft.com/office/drawing/2014/main" id="{23891A80-05D9-8CCB-3CE0-5D0D3ACB4E55}"/>
              </a:ext>
            </a:extLst>
          </p:cNvPr>
          <p:cNvSpPr txBox="1"/>
          <p:nvPr/>
        </p:nvSpPr>
        <p:spPr>
          <a:xfrm>
            <a:off x="6772095" y="1626354"/>
            <a:ext cx="1069524" cy="369332"/>
          </a:xfrm>
          <a:prstGeom prst="rect">
            <a:avLst/>
          </a:prstGeom>
          <a:noFill/>
        </p:spPr>
        <p:txBody>
          <a:bodyPr wrap="none" rtlCol="0">
            <a:spAutoFit/>
          </a:bodyPr>
          <a:lstStyle/>
          <a:p>
            <a:r>
              <a:rPr lang="en-US"/>
              <a:t>Baseline</a:t>
            </a:r>
          </a:p>
        </p:txBody>
      </p:sp>
      <p:sp>
        <p:nvSpPr>
          <p:cNvPr id="30" name="TextBox 29">
            <a:extLst>
              <a:ext uri="{FF2B5EF4-FFF2-40B4-BE49-F238E27FC236}">
                <a16:creationId xmlns:a16="http://schemas.microsoft.com/office/drawing/2014/main" id="{9C8B1535-D0EE-9463-BEC4-894F1879339C}"/>
              </a:ext>
            </a:extLst>
          </p:cNvPr>
          <p:cNvSpPr txBox="1"/>
          <p:nvPr/>
        </p:nvSpPr>
        <p:spPr>
          <a:xfrm>
            <a:off x="8756646" y="1626354"/>
            <a:ext cx="761747" cy="369332"/>
          </a:xfrm>
          <a:prstGeom prst="rect">
            <a:avLst/>
          </a:prstGeom>
          <a:noFill/>
        </p:spPr>
        <p:txBody>
          <a:bodyPr wrap="none" rtlCol="0">
            <a:spAutoFit/>
          </a:bodyPr>
          <a:lstStyle/>
          <a:p>
            <a:r>
              <a:rPr lang="en-US"/>
              <a:t>PET2</a:t>
            </a:r>
          </a:p>
        </p:txBody>
      </p:sp>
      <p:sp>
        <p:nvSpPr>
          <p:cNvPr id="31" name="TextBox 30">
            <a:extLst>
              <a:ext uri="{FF2B5EF4-FFF2-40B4-BE49-F238E27FC236}">
                <a16:creationId xmlns:a16="http://schemas.microsoft.com/office/drawing/2014/main" id="{98C4E8D1-F18A-9A2F-F0F9-735F2102BF28}"/>
              </a:ext>
            </a:extLst>
          </p:cNvPr>
          <p:cNvSpPr txBox="1"/>
          <p:nvPr/>
        </p:nvSpPr>
        <p:spPr>
          <a:xfrm>
            <a:off x="10433420" y="1626354"/>
            <a:ext cx="1146532" cy="369332"/>
          </a:xfrm>
          <a:prstGeom prst="rect">
            <a:avLst/>
          </a:prstGeom>
          <a:noFill/>
        </p:spPr>
        <p:txBody>
          <a:bodyPr wrap="none" rtlCol="0">
            <a:spAutoFit/>
          </a:bodyPr>
          <a:lstStyle/>
          <a:p>
            <a:r>
              <a:rPr lang="en-US"/>
              <a:t>EST-PET</a:t>
            </a:r>
          </a:p>
        </p:txBody>
      </p:sp>
      <p:cxnSp>
        <p:nvCxnSpPr>
          <p:cNvPr id="33" name="Straight Arrow Connector 32">
            <a:extLst>
              <a:ext uri="{FF2B5EF4-FFF2-40B4-BE49-F238E27FC236}">
                <a16:creationId xmlns:a16="http://schemas.microsoft.com/office/drawing/2014/main" id="{DA1DF868-40FB-6897-9B8C-5A3E358DBEC7}"/>
              </a:ext>
            </a:extLst>
          </p:cNvPr>
          <p:cNvCxnSpPr>
            <a:cxnSpLocks/>
          </p:cNvCxnSpPr>
          <p:nvPr/>
        </p:nvCxnSpPr>
        <p:spPr>
          <a:xfrm flipH="1">
            <a:off x="9235440" y="2560320"/>
            <a:ext cx="248663" cy="4017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709DC4F-B503-30FD-547E-50ACF69A92CA}"/>
              </a:ext>
            </a:extLst>
          </p:cNvPr>
          <p:cNvSpPr txBox="1"/>
          <p:nvPr/>
        </p:nvSpPr>
        <p:spPr>
          <a:xfrm>
            <a:off x="9426953" y="2320290"/>
            <a:ext cx="633507" cy="369332"/>
          </a:xfrm>
          <a:prstGeom prst="rect">
            <a:avLst/>
          </a:prstGeom>
          <a:noFill/>
        </p:spPr>
        <p:txBody>
          <a:bodyPr wrap="none" rtlCol="0">
            <a:spAutoFit/>
          </a:bodyPr>
          <a:lstStyle/>
          <a:p>
            <a:r>
              <a:rPr lang="en-US">
                <a:solidFill>
                  <a:schemeClr val="accent1"/>
                </a:solidFill>
              </a:rPr>
              <a:t>DS4</a:t>
            </a:r>
          </a:p>
        </p:txBody>
      </p:sp>
    </p:spTree>
    <p:extLst>
      <p:ext uri="{BB962C8B-B14F-4D97-AF65-F5344CB8AC3E}">
        <p14:creationId xmlns:p14="http://schemas.microsoft.com/office/powerpoint/2010/main" val="88228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9F14820-1AEA-3AAB-F0E8-63115DDAA014}"/>
              </a:ext>
            </a:extLst>
          </p:cNvPr>
          <p:cNvPicPr>
            <a:picLocks noChangeAspect="1"/>
          </p:cNvPicPr>
          <p:nvPr/>
        </p:nvPicPr>
        <p:blipFill>
          <a:blip r:embed="rId2"/>
          <a:srcRect l="5054" r="5828"/>
          <a:stretch/>
        </p:blipFill>
        <p:spPr>
          <a:xfrm>
            <a:off x="676598" y="3700090"/>
            <a:ext cx="5144526" cy="2743200"/>
          </a:xfrm>
          <a:prstGeom prst="rect">
            <a:avLst/>
          </a:prstGeom>
        </p:spPr>
      </p:pic>
      <p:sp>
        <p:nvSpPr>
          <p:cNvPr id="4" name="Rectangle 3">
            <a:extLst>
              <a:ext uri="{FF2B5EF4-FFF2-40B4-BE49-F238E27FC236}">
                <a16:creationId xmlns:a16="http://schemas.microsoft.com/office/drawing/2014/main" id="{53CA51FB-C2B2-0A44-9637-4A59263FE269}"/>
              </a:ext>
            </a:extLst>
          </p:cNvPr>
          <p:cNvSpPr/>
          <p:nvPr/>
        </p:nvSpPr>
        <p:spPr>
          <a:xfrm>
            <a:off x="682453" y="117105"/>
            <a:ext cx="4031539" cy="369332"/>
          </a:xfrm>
          <a:prstGeom prst="rect">
            <a:avLst/>
          </a:prstGeom>
        </p:spPr>
        <p:txBody>
          <a:bodyPr wrap="square">
            <a:spAutoFit/>
          </a:bodyPr>
          <a:lstStyle/>
          <a:p>
            <a:r>
              <a:rPr lang="en-US"/>
              <a:t>Baseline PET</a:t>
            </a:r>
          </a:p>
        </p:txBody>
      </p:sp>
      <p:sp>
        <p:nvSpPr>
          <p:cNvPr id="5" name="Rectangle 4">
            <a:extLst>
              <a:ext uri="{FF2B5EF4-FFF2-40B4-BE49-F238E27FC236}">
                <a16:creationId xmlns:a16="http://schemas.microsoft.com/office/drawing/2014/main" id="{317F07A5-DCFB-2F4B-BFC1-E3FF12A31518}"/>
              </a:ext>
            </a:extLst>
          </p:cNvPr>
          <p:cNvSpPr/>
          <p:nvPr/>
        </p:nvSpPr>
        <p:spPr>
          <a:xfrm>
            <a:off x="682453" y="3330758"/>
            <a:ext cx="4031539" cy="369332"/>
          </a:xfrm>
          <a:prstGeom prst="rect">
            <a:avLst/>
          </a:prstGeom>
        </p:spPr>
        <p:txBody>
          <a:bodyPr wrap="square">
            <a:spAutoFit/>
          </a:bodyPr>
          <a:lstStyle/>
          <a:p>
            <a:r>
              <a:rPr lang="en-US"/>
              <a:t>PET2</a:t>
            </a:r>
          </a:p>
        </p:txBody>
      </p:sp>
      <p:sp>
        <p:nvSpPr>
          <p:cNvPr id="6" name="Rectangle 5">
            <a:extLst>
              <a:ext uri="{FF2B5EF4-FFF2-40B4-BE49-F238E27FC236}">
                <a16:creationId xmlns:a16="http://schemas.microsoft.com/office/drawing/2014/main" id="{D9185882-0641-F440-9598-1896F40A6A6C}"/>
              </a:ext>
            </a:extLst>
          </p:cNvPr>
          <p:cNvSpPr/>
          <p:nvPr/>
        </p:nvSpPr>
        <p:spPr>
          <a:xfrm>
            <a:off x="6349899" y="117105"/>
            <a:ext cx="6096000" cy="369332"/>
          </a:xfrm>
          <a:prstGeom prst="rect">
            <a:avLst/>
          </a:prstGeom>
        </p:spPr>
        <p:txBody>
          <a:bodyPr>
            <a:spAutoFit/>
          </a:bodyPr>
          <a:lstStyle/>
          <a:p>
            <a:r>
              <a:rPr lang="en-US" err="1"/>
              <a:t>CTVisrt</a:t>
            </a:r>
            <a:r>
              <a:rPr lang="en-US"/>
              <a:t> (21Gy)</a:t>
            </a:r>
          </a:p>
        </p:txBody>
      </p:sp>
      <p:sp>
        <p:nvSpPr>
          <p:cNvPr id="7" name="Rectangle 6">
            <a:extLst>
              <a:ext uri="{FF2B5EF4-FFF2-40B4-BE49-F238E27FC236}">
                <a16:creationId xmlns:a16="http://schemas.microsoft.com/office/drawing/2014/main" id="{B77FFA11-DA68-8B4B-B0AC-4D5F9D4EC2D1}"/>
              </a:ext>
            </a:extLst>
          </p:cNvPr>
          <p:cNvSpPr/>
          <p:nvPr/>
        </p:nvSpPr>
        <p:spPr>
          <a:xfrm>
            <a:off x="6349899" y="3330758"/>
            <a:ext cx="6096000" cy="369332"/>
          </a:xfrm>
          <a:prstGeom prst="rect">
            <a:avLst/>
          </a:prstGeom>
        </p:spPr>
        <p:txBody>
          <a:bodyPr>
            <a:spAutoFit/>
          </a:bodyPr>
          <a:lstStyle/>
          <a:p>
            <a:r>
              <a:rPr lang="en-US" err="1"/>
              <a:t>CTVser</a:t>
            </a:r>
            <a:r>
              <a:rPr lang="en-US"/>
              <a:t> (9Gy boost)</a:t>
            </a:r>
          </a:p>
        </p:txBody>
      </p:sp>
      <p:cxnSp>
        <p:nvCxnSpPr>
          <p:cNvPr id="3" name="Straight Arrow Connector 2">
            <a:extLst>
              <a:ext uri="{FF2B5EF4-FFF2-40B4-BE49-F238E27FC236}">
                <a16:creationId xmlns:a16="http://schemas.microsoft.com/office/drawing/2014/main" id="{14F75AB2-BC0E-E7B0-288F-18055C51B014}"/>
              </a:ext>
            </a:extLst>
          </p:cNvPr>
          <p:cNvCxnSpPr>
            <a:cxnSpLocks/>
          </p:cNvCxnSpPr>
          <p:nvPr/>
        </p:nvCxnSpPr>
        <p:spPr>
          <a:xfrm flipH="1">
            <a:off x="3665353" y="4099110"/>
            <a:ext cx="180738" cy="61706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8FEA49-22D9-2FDB-1822-7570351C08EB}"/>
              </a:ext>
            </a:extLst>
          </p:cNvPr>
          <p:cNvSpPr txBox="1"/>
          <p:nvPr/>
        </p:nvSpPr>
        <p:spPr>
          <a:xfrm>
            <a:off x="3470104" y="3802814"/>
            <a:ext cx="1326004" cy="369332"/>
          </a:xfrm>
          <a:prstGeom prst="rect">
            <a:avLst/>
          </a:prstGeom>
          <a:noFill/>
        </p:spPr>
        <p:txBody>
          <a:bodyPr wrap="none" rtlCol="0">
            <a:spAutoFit/>
          </a:bodyPr>
          <a:lstStyle/>
          <a:p>
            <a:r>
              <a:rPr lang="en-US">
                <a:solidFill>
                  <a:schemeClr val="bg1"/>
                </a:solidFill>
              </a:rPr>
              <a:t>Deauville 4</a:t>
            </a:r>
          </a:p>
        </p:txBody>
      </p:sp>
      <p:pic>
        <p:nvPicPr>
          <p:cNvPr id="10" name="Picture 9">
            <a:extLst>
              <a:ext uri="{FF2B5EF4-FFF2-40B4-BE49-F238E27FC236}">
                <a16:creationId xmlns:a16="http://schemas.microsoft.com/office/drawing/2014/main" id="{33BDCCA1-3BB2-6DA4-84B8-B676A6C2E52A}"/>
              </a:ext>
            </a:extLst>
          </p:cNvPr>
          <p:cNvPicPr>
            <a:picLocks noChangeAspect="1"/>
          </p:cNvPicPr>
          <p:nvPr/>
        </p:nvPicPr>
        <p:blipFill>
          <a:blip r:embed="rId3"/>
          <a:stretch>
            <a:fillRect/>
          </a:stretch>
        </p:blipFill>
        <p:spPr>
          <a:xfrm>
            <a:off x="682453" y="489325"/>
            <a:ext cx="5138671" cy="2743200"/>
          </a:xfrm>
          <a:prstGeom prst="rect">
            <a:avLst/>
          </a:prstGeom>
        </p:spPr>
      </p:pic>
      <p:pic>
        <p:nvPicPr>
          <p:cNvPr id="15" name="Picture 14">
            <a:extLst>
              <a:ext uri="{FF2B5EF4-FFF2-40B4-BE49-F238E27FC236}">
                <a16:creationId xmlns:a16="http://schemas.microsoft.com/office/drawing/2014/main" id="{66408B59-5A12-266D-F778-667236FBAF1F}"/>
              </a:ext>
            </a:extLst>
          </p:cNvPr>
          <p:cNvPicPr>
            <a:picLocks noChangeAspect="1"/>
          </p:cNvPicPr>
          <p:nvPr/>
        </p:nvPicPr>
        <p:blipFill>
          <a:blip r:embed="rId4"/>
          <a:stretch>
            <a:fillRect/>
          </a:stretch>
        </p:blipFill>
        <p:spPr>
          <a:xfrm>
            <a:off x="6349898" y="489325"/>
            <a:ext cx="5390428" cy="2743200"/>
          </a:xfrm>
          <a:prstGeom prst="rect">
            <a:avLst/>
          </a:prstGeom>
        </p:spPr>
      </p:pic>
      <p:pic>
        <p:nvPicPr>
          <p:cNvPr id="21" name="Picture 20">
            <a:extLst>
              <a:ext uri="{FF2B5EF4-FFF2-40B4-BE49-F238E27FC236}">
                <a16:creationId xmlns:a16="http://schemas.microsoft.com/office/drawing/2014/main" id="{A7EC6E06-B74D-5054-5C7A-8FEAEB6F498B}"/>
              </a:ext>
            </a:extLst>
          </p:cNvPr>
          <p:cNvPicPr>
            <a:picLocks noChangeAspect="1"/>
          </p:cNvPicPr>
          <p:nvPr/>
        </p:nvPicPr>
        <p:blipFill>
          <a:blip r:embed="rId5"/>
          <a:srcRect l="7281" r="8247"/>
          <a:stretch/>
        </p:blipFill>
        <p:spPr>
          <a:xfrm>
            <a:off x="6349898" y="3700090"/>
            <a:ext cx="5390428" cy="2743200"/>
          </a:xfrm>
          <a:prstGeom prst="rect">
            <a:avLst/>
          </a:prstGeom>
        </p:spPr>
      </p:pic>
    </p:spTree>
    <p:extLst>
      <p:ext uri="{BB962C8B-B14F-4D97-AF65-F5344CB8AC3E}">
        <p14:creationId xmlns:p14="http://schemas.microsoft.com/office/powerpoint/2010/main" val="319849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072F5C-B97D-56E1-3417-5CCC9694489A}"/>
              </a:ext>
            </a:extLst>
          </p:cNvPr>
          <p:cNvPicPr>
            <a:picLocks noChangeAspect="1"/>
          </p:cNvPicPr>
          <p:nvPr/>
        </p:nvPicPr>
        <p:blipFill>
          <a:blip r:embed="rId3"/>
          <a:stretch>
            <a:fillRect/>
          </a:stretch>
        </p:blipFill>
        <p:spPr>
          <a:xfrm>
            <a:off x="4003083" y="1188720"/>
            <a:ext cx="4185833" cy="5011737"/>
          </a:xfrm>
          <a:prstGeom prst="rect">
            <a:avLst/>
          </a:prstGeom>
        </p:spPr>
      </p:pic>
      <p:sp>
        <p:nvSpPr>
          <p:cNvPr id="8" name="Title 1">
            <a:extLst>
              <a:ext uri="{FF2B5EF4-FFF2-40B4-BE49-F238E27FC236}">
                <a16:creationId xmlns:a16="http://schemas.microsoft.com/office/drawing/2014/main" id="{55460EAF-E631-C291-DBE4-BF715E567194}"/>
              </a:ext>
            </a:extLst>
          </p:cNvPr>
          <p:cNvSpPr>
            <a:spLocks noGrp="1"/>
          </p:cNvSpPr>
          <p:nvPr>
            <p:ph type="title"/>
          </p:nvPr>
        </p:nvSpPr>
        <p:spPr>
          <a:xfrm>
            <a:off x="0" y="365125"/>
            <a:ext cx="12192000" cy="1325563"/>
          </a:xfrm>
        </p:spPr>
        <p:txBody>
          <a:bodyPr>
            <a:normAutofit/>
          </a:bodyPr>
          <a:lstStyle/>
          <a:p>
            <a:r>
              <a:rPr lang="en-US" sz="4000"/>
              <a:t>IMRT Plan Using DIBH &amp; Butterfly Arrangement*</a:t>
            </a:r>
          </a:p>
        </p:txBody>
      </p:sp>
      <p:sp>
        <p:nvSpPr>
          <p:cNvPr id="9" name="TextBox 8">
            <a:extLst>
              <a:ext uri="{FF2B5EF4-FFF2-40B4-BE49-F238E27FC236}">
                <a16:creationId xmlns:a16="http://schemas.microsoft.com/office/drawing/2014/main" id="{0EC27FEF-36D7-4D7B-01AB-2DD67E57D863}"/>
              </a:ext>
            </a:extLst>
          </p:cNvPr>
          <p:cNvSpPr txBox="1"/>
          <p:nvPr/>
        </p:nvSpPr>
        <p:spPr>
          <a:xfrm>
            <a:off x="7177941" y="6492875"/>
            <a:ext cx="4443332" cy="369332"/>
          </a:xfrm>
          <a:prstGeom prst="rect">
            <a:avLst/>
          </a:prstGeom>
          <a:noFill/>
        </p:spPr>
        <p:txBody>
          <a:bodyPr wrap="none" rtlCol="0">
            <a:spAutoFit/>
          </a:bodyPr>
          <a:lstStyle/>
          <a:p>
            <a:r>
              <a:rPr lang="en-US" dirty="0"/>
              <a:t>* Voong et al. </a:t>
            </a:r>
            <a:r>
              <a:rPr lang="en-US" dirty="0" err="1"/>
              <a:t>Radiat</a:t>
            </a:r>
            <a:r>
              <a:rPr lang="en-US" dirty="0"/>
              <a:t> Oncol. 2014 Apr 15:9:94</a:t>
            </a:r>
          </a:p>
        </p:txBody>
      </p:sp>
      <p:grpSp>
        <p:nvGrpSpPr>
          <p:cNvPr id="13" name="Group 12">
            <a:extLst>
              <a:ext uri="{FF2B5EF4-FFF2-40B4-BE49-F238E27FC236}">
                <a16:creationId xmlns:a16="http://schemas.microsoft.com/office/drawing/2014/main" id="{77369D7C-8F46-A133-E37E-B10B8696FB46}"/>
              </a:ext>
            </a:extLst>
          </p:cNvPr>
          <p:cNvGrpSpPr/>
          <p:nvPr/>
        </p:nvGrpSpPr>
        <p:grpSpPr>
          <a:xfrm>
            <a:off x="2563223" y="2826302"/>
            <a:ext cx="1002937" cy="2238540"/>
            <a:chOff x="1477373" y="2777490"/>
            <a:chExt cx="1002937" cy="2238540"/>
          </a:xfrm>
        </p:grpSpPr>
        <p:pic>
          <p:nvPicPr>
            <p:cNvPr id="11" name="Picture 10">
              <a:extLst>
                <a:ext uri="{FF2B5EF4-FFF2-40B4-BE49-F238E27FC236}">
                  <a16:creationId xmlns:a16="http://schemas.microsoft.com/office/drawing/2014/main" id="{DE67CA1B-42FC-A1BA-2001-D1C748008134}"/>
                </a:ext>
              </a:extLst>
            </p:cNvPr>
            <p:cNvPicPr>
              <a:picLocks noChangeAspect="1"/>
            </p:cNvPicPr>
            <p:nvPr/>
          </p:nvPicPr>
          <p:blipFill>
            <a:blip r:embed="rId4"/>
            <a:srcRect t="8185"/>
            <a:stretch/>
          </p:blipFill>
          <p:spPr>
            <a:xfrm>
              <a:off x="1477373" y="2777490"/>
              <a:ext cx="733333" cy="2238540"/>
            </a:xfrm>
            <a:prstGeom prst="rect">
              <a:avLst/>
            </a:prstGeom>
          </p:spPr>
        </p:pic>
        <p:pic>
          <p:nvPicPr>
            <p:cNvPr id="12" name="Picture 11">
              <a:extLst>
                <a:ext uri="{FF2B5EF4-FFF2-40B4-BE49-F238E27FC236}">
                  <a16:creationId xmlns:a16="http://schemas.microsoft.com/office/drawing/2014/main" id="{68418D5D-4C51-DFDC-076A-03E749DBC60E}"/>
                </a:ext>
              </a:extLst>
            </p:cNvPr>
            <p:cNvPicPr>
              <a:picLocks noChangeAspect="1"/>
            </p:cNvPicPr>
            <p:nvPr/>
          </p:nvPicPr>
          <p:blipFill>
            <a:blip r:embed="rId4"/>
            <a:srcRect l="34758" t="40229" b="1"/>
            <a:stretch/>
          </p:blipFill>
          <p:spPr>
            <a:xfrm>
              <a:off x="1746977" y="2777490"/>
              <a:ext cx="733333" cy="2238540"/>
            </a:xfrm>
            <a:prstGeom prst="rect">
              <a:avLst/>
            </a:prstGeom>
          </p:spPr>
        </p:pic>
      </p:grpSp>
    </p:spTree>
    <p:extLst>
      <p:ext uri="{BB962C8B-B14F-4D97-AF65-F5344CB8AC3E}">
        <p14:creationId xmlns:p14="http://schemas.microsoft.com/office/powerpoint/2010/main" val="171122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A33C-5A7B-A7C9-A83A-179A93491433}"/>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94DED902-42BA-86D1-D280-F09D0C9FDFD3}"/>
              </a:ext>
            </a:extLst>
          </p:cNvPr>
          <p:cNvSpPr>
            <a:spLocks noGrp="1"/>
          </p:cNvSpPr>
          <p:nvPr>
            <p:ph idx="1"/>
          </p:nvPr>
        </p:nvSpPr>
        <p:spPr>
          <a:xfrm>
            <a:off x="508000" y="962397"/>
            <a:ext cx="11125200" cy="4515202"/>
          </a:xfrm>
        </p:spPr>
        <p:txBody>
          <a:bodyPr/>
          <a:lstStyle/>
          <a:p>
            <a:r>
              <a:rPr lang="es-419" dirty="0"/>
              <a:t>30 y/o F </a:t>
            </a:r>
            <a:r>
              <a:rPr lang="es-419" dirty="0" err="1"/>
              <a:t>with</a:t>
            </a:r>
            <a:r>
              <a:rPr lang="es-419" dirty="0"/>
              <a:t> </a:t>
            </a:r>
            <a:r>
              <a:rPr lang="es-419" dirty="0" err="1"/>
              <a:t>stage</a:t>
            </a:r>
            <a:r>
              <a:rPr lang="es-419" dirty="0"/>
              <a:t> IIA Hodgkin </a:t>
            </a:r>
            <a:r>
              <a:rPr lang="es-419" dirty="0" err="1"/>
              <a:t>lymphoma</a:t>
            </a:r>
            <a:endParaRPr lang="es-419" dirty="0"/>
          </a:p>
          <a:p>
            <a:r>
              <a:rPr lang="es-419" dirty="0"/>
              <a:t>PET2: Deauville 4</a:t>
            </a:r>
          </a:p>
          <a:p>
            <a:r>
              <a:rPr lang="es-419" dirty="0"/>
              <a:t>EST-PET: Deauville 4</a:t>
            </a:r>
          </a:p>
          <a:p>
            <a:r>
              <a:rPr lang="en-US" dirty="0"/>
              <a:t>ISRT: 3000 cGy in 15 fractions</a:t>
            </a:r>
          </a:p>
          <a:p>
            <a:r>
              <a:rPr lang="en-US" dirty="0"/>
              <a:t>Sequential boost to area with a PR at completion of systemic therapy: 600 cGy in 3 fractions </a:t>
            </a:r>
          </a:p>
          <a:p>
            <a:endParaRPr lang="en-US" dirty="0"/>
          </a:p>
        </p:txBody>
      </p:sp>
      <p:grpSp>
        <p:nvGrpSpPr>
          <p:cNvPr id="4" name="Group 3">
            <a:extLst>
              <a:ext uri="{FF2B5EF4-FFF2-40B4-BE49-F238E27FC236}">
                <a16:creationId xmlns:a16="http://schemas.microsoft.com/office/drawing/2014/main" id="{E98B2F92-9F3E-C5A2-34AD-FE9EBADDC7B0}"/>
              </a:ext>
            </a:extLst>
          </p:cNvPr>
          <p:cNvGrpSpPr/>
          <p:nvPr/>
        </p:nvGrpSpPr>
        <p:grpSpPr>
          <a:xfrm>
            <a:off x="203200" y="4252802"/>
            <a:ext cx="11803332" cy="2449594"/>
            <a:chOff x="567241" y="3934943"/>
            <a:chExt cx="11067634" cy="2242020"/>
          </a:xfrm>
        </p:grpSpPr>
        <p:pic>
          <p:nvPicPr>
            <p:cNvPr id="5" name="Picture 4">
              <a:extLst>
                <a:ext uri="{FF2B5EF4-FFF2-40B4-BE49-F238E27FC236}">
                  <a16:creationId xmlns:a16="http://schemas.microsoft.com/office/drawing/2014/main" id="{2FCEE985-A4F5-CC0A-172A-1FC8DD2D0082}"/>
                </a:ext>
              </a:extLst>
            </p:cNvPr>
            <p:cNvPicPr>
              <a:picLocks noChangeAspect="1"/>
            </p:cNvPicPr>
            <p:nvPr/>
          </p:nvPicPr>
          <p:blipFill rotWithShape="1">
            <a:blip r:embed="rId2"/>
            <a:srcRect r="66941"/>
            <a:stretch/>
          </p:blipFill>
          <p:spPr>
            <a:xfrm flipH="1">
              <a:off x="567241" y="3934943"/>
              <a:ext cx="3720614" cy="2242020"/>
            </a:xfrm>
            <a:prstGeom prst="rect">
              <a:avLst/>
            </a:prstGeom>
          </p:spPr>
        </p:pic>
        <p:pic>
          <p:nvPicPr>
            <p:cNvPr id="6" name="Picture 5">
              <a:extLst>
                <a:ext uri="{FF2B5EF4-FFF2-40B4-BE49-F238E27FC236}">
                  <a16:creationId xmlns:a16="http://schemas.microsoft.com/office/drawing/2014/main" id="{74E5BF16-4CB8-C5D1-1A02-A478C41F4157}"/>
                </a:ext>
              </a:extLst>
            </p:cNvPr>
            <p:cNvPicPr>
              <a:picLocks noChangeAspect="1"/>
            </p:cNvPicPr>
            <p:nvPr/>
          </p:nvPicPr>
          <p:blipFill rotWithShape="1">
            <a:blip r:embed="rId2"/>
            <a:srcRect l="34847" r="31903"/>
            <a:stretch/>
          </p:blipFill>
          <p:spPr>
            <a:xfrm flipH="1">
              <a:off x="4224889" y="3934943"/>
              <a:ext cx="3742221" cy="2242020"/>
            </a:xfrm>
            <a:prstGeom prst="rect">
              <a:avLst/>
            </a:prstGeom>
          </p:spPr>
        </p:pic>
        <p:cxnSp>
          <p:nvCxnSpPr>
            <p:cNvPr id="7" name="Straight Arrow Connector 6">
              <a:extLst>
                <a:ext uri="{FF2B5EF4-FFF2-40B4-BE49-F238E27FC236}">
                  <a16:creationId xmlns:a16="http://schemas.microsoft.com/office/drawing/2014/main" id="{473B83F5-60ED-CFBC-9580-CF9F1067412B}"/>
                </a:ext>
              </a:extLst>
            </p:cNvPr>
            <p:cNvCxnSpPr/>
            <p:nvPr/>
          </p:nvCxnSpPr>
          <p:spPr>
            <a:xfrm>
              <a:off x="5403568" y="5146112"/>
              <a:ext cx="661737" cy="3489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3B99FE-E081-DE40-46FB-CF15BF3CC868}"/>
                </a:ext>
              </a:extLst>
            </p:cNvPr>
            <p:cNvPicPr>
              <a:picLocks noChangeAspect="1"/>
            </p:cNvPicPr>
            <p:nvPr/>
          </p:nvPicPr>
          <p:blipFill rotWithShape="1">
            <a:blip r:embed="rId2"/>
            <a:srcRect l="34847" r="31903"/>
            <a:stretch/>
          </p:blipFill>
          <p:spPr>
            <a:xfrm flipH="1">
              <a:off x="7892654" y="3934943"/>
              <a:ext cx="3742221" cy="2242020"/>
            </a:xfrm>
            <a:prstGeom prst="rect">
              <a:avLst/>
            </a:prstGeom>
          </p:spPr>
        </p:pic>
        <p:cxnSp>
          <p:nvCxnSpPr>
            <p:cNvPr id="9" name="Straight Arrow Connector 8">
              <a:extLst>
                <a:ext uri="{FF2B5EF4-FFF2-40B4-BE49-F238E27FC236}">
                  <a16:creationId xmlns:a16="http://schemas.microsoft.com/office/drawing/2014/main" id="{D7DFF262-47D3-CDD0-6411-EE05C76377C1}"/>
                </a:ext>
              </a:extLst>
            </p:cNvPr>
            <p:cNvCxnSpPr/>
            <p:nvPr/>
          </p:nvCxnSpPr>
          <p:spPr>
            <a:xfrm>
              <a:off x="8953794" y="5194602"/>
              <a:ext cx="661737" cy="3489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69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err="1"/>
              <a:t>Contours</a:t>
            </a:r>
            <a:endParaRPr lang="es-419" dirty="0"/>
          </a:p>
        </p:txBody>
      </p:sp>
      <p:sp>
        <p:nvSpPr>
          <p:cNvPr id="3" name="Content Placeholder 2"/>
          <p:cNvSpPr>
            <a:spLocks noGrp="1"/>
          </p:cNvSpPr>
          <p:nvPr>
            <p:ph idx="1"/>
          </p:nvPr>
        </p:nvSpPr>
        <p:spPr>
          <a:xfrm>
            <a:off x="838200" y="1825625"/>
            <a:ext cx="4831080" cy="4351338"/>
          </a:xfrm>
        </p:spPr>
        <p:txBody>
          <a:bodyPr>
            <a:normAutofit/>
          </a:bodyPr>
          <a:lstStyle/>
          <a:p>
            <a:r>
              <a:rPr lang="es-419" sz="3200" dirty="0"/>
              <a:t>Orange</a:t>
            </a:r>
          </a:p>
          <a:p>
            <a:pPr lvl="1"/>
            <a:r>
              <a:rPr lang="es-419" sz="2800" dirty="0" err="1"/>
              <a:t>CTVisrt</a:t>
            </a:r>
            <a:r>
              <a:rPr lang="es-419" sz="2800" dirty="0"/>
              <a:t> – 30 Gy</a:t>
            </a:r>
          </a:p>
          <a:p>
            <a:pPr lvl="2"/>
            <a:r>
              <a:rPr lang="es-419" sz="2400" dirty="0" err="1"/>
              <a:t>All</a:t>
            </a:r>
            <a:r>
              <a:rPr lang="es-419" sz="2400" dirty="0"/>
              <a:t> </a:t>
            </a:r>
            <a:r>
              <a:rPr lang="es-419" sz="2400" dirty="0" err="1"/>
              <a:t>initial</a:t>
            </a:r>
            <a:r>
              <a:rPr lang="es-419" sz="2400" dirty="0"/>
              <a:t> sites</a:t>
            </a:r>
          </a:p>
          <a:p>
            <a:r>
              <a:rPr lang="es-419" sz="3200" dirty="0"/>
              <a:t>Magenta</a:t>
            </a:r>
          </a:p>
          <a:p>
            <a:pPr lvl="1"/>
            <a:r>
              <a:rPr lang="es-419" sz="2800" dirty="0" err="1"/>
              <a:t>CTVpr</a:t>
            </a:r>
            <a:r>
              <a:rPr lang="es-419" sz="2800" dirty="0"/>
              <a:t> – 9 Gy</a:t>
            </a:r>
          </a:p>
          <a:p>
            <a:pPr lvl="2"/>
            <a:r>
              <a:rPr lang="es-419" sz="2400" dirty="0" err="1"/>
              <a:t>Partially</a:t>
            </a:r>
            <a:r>
              <a:rPr lang="es-419" sz="2400" dirty="0"/>
              <a:t> </a:t>
            </a:r>
            <a:r>
              <a:rPr lang="es-419" sz="2400" dirty="0" err="1"/>
              <a:t>responding</a:t>
            </a:r>
            <a:r>
              <a:rPr lang="es-419" sz="2400" dirty="0"/>
              <a:t> site (EST-PET+)</a:t>
            </a:r>
          </a:p>
        </p:txBody>
      </p:sp>
      <p:pic>
        <p:nvPicPr>
          <p:cNvPr id="4" name="Picture 3"/>
          <p:cNvPicPr>
            <a:picLocks noChangeAspect="1"/>
          </p:cNvPicPr>
          <p:nvPr/>
        </p:nvPicPr>
        <p:blipFill rotWithShape="1">
          <a:blip r:embed="rId2"/>
          <a:srcRect l="54444"/>
          <a:stretch/>
        </p:blipFill>
        <p:spPr>
          <a:xfrm>
            <a:off x="6641432" y="576847"/>
            <a:ext cx="2695074" cy="5916028"/>
          </a:xfrm>
          <a:prstGeom prst="rect">
            <a:avLst/>
          </a:prstGeom>
        </p:spPr>
      </p:pic>
      <p:sp>
        <p:nvSpPr>
          <p:cNvPr id="5" name="TextBox 4">
            <a:extLst>
              <a:ext uri="{FF2B5EF4-FFF2-40B4-BE49-F238E27FC236}">
                <a16:creationId xmlns:a16="http://schemas.microsoft.com/office/drawing/2014/main" id="{725ACB47-A463-29DC-E191-3E42B4100E9F}"/>
              </a:ext>
            </a:extLst>
          </p:cNvPr>
          <p:cNvSpPr txBox="1"/>
          <p:nvPr/>
        </p:nvSpPr>
        <p:spPr>
          <a:xfrm>
            <a:off x="9567512" y="1690688"/>
            <a:ext cx="2076979" cy="461665"/>
          </a:xfrm>
          <a:prstGeom prst="rect">
            <a:avLst/>
          </a:prstGeom>
          <a:noFill/>
        </p:spPr>
        <p:txBody>
          <a:bodyPr wrap="none" rtlCol="0">
            <a:spAutoFit/>
          </a:bodyPr>
          <a:lstStyle/>
          <a:p>
            <a:r>
              <a:rPr lang="en-US" sz="2400" dirty="0"/>
              <a:t>Pre-chemo PET</a:t>
            </a:r>
          </a:p>
        </p:txBody>
      </p:sp>
      <p:sp>
        <p:nvSpPr>
          <p:cNvPr id="6" name="TextBox 5">
            <a:extLst>
              <a:ext uri="{FF2B5EF4-FFF2-40B4-BE49-F238E27FC236}">
                <a16:creationId xmlns:a16="http://schemas.microsoft.com/office/drawing/2014/main" id="{F6D23EC1-0050-5C58-C273-F63B0FE1CAA7}"/>
              </a:ext>
            </a:extLst>
          </p:cNvPr>
          <p:cNvSpPr txBox="1"/>
          <p:nvPr/>
        </p:nvSpPr>
        <p:spPr>
          <a:xfrm>
            <a:off x="9642910" y="4982646"/>
            <a:ext cx="1176604" cy="461665"/>
          </a:xfrm>
          <a:prstGeom prst="rect">
            <a:avLst/>
          </a:prstGeom>
          <a:noFill/>
        </p:spPr>
        <p:txBody>
          <a:bodyPr wrap="none" rtlCol="0">
            <a:spAutoFit/>
          </a:bodyPr>
          <a:lstStyle/>
          <a:p>
            <a:r>
              <a:rPr lang="en-US" sz="2400" dirty="0"/>
              <a:t>EST-PET</a:t>
            </a:r>
          </a:p>
        </p:txBody>
      </p:sp>
    </p:spTree>
    <p:extLst>
      <p:ext uri="{BB962C8B-B14F-4D97-AF65-F5344CB8AC3E}">
        <p14:creationId xmlns:p14="http://schemas.microsoft.com/office/powerpoint/2010/main" val="150740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365125"/>
            <a:ext cx="5109328" cy="4018339"/>
          </a:xfrm>
        </p:spPr>
        <p:txBody>
          <a:bodyPr>
            <a:normAutofit/>
          </a:bodyPr>
          <a:lstStyle/>
          <a:p>
            <a:r>
              <a:rPr lang="es-419" sz="2800" dirty="0" err="1"/>
              <a:t>Dose</a:t>
            </a:r>
            <a:r>
              <a:rPr lang="es-419" sz="2800" dirty="0"/>
              <a:t> (% of </a:t>
            </a:r>
            <a:r>
              <a:rPr lang="es-419" sz="2800" dirty="0" err="1"/>
              <a:t>prescription</a:t>
            </a:r>
            <a:r>
              <a:rPr lang="es-419" sz="2800" dirty="0"/>
              <a:t>):</a:t>
            </a:r>
            <a:br>
              <a:rPr lang="es-419" sz="2800" dirty="0"/>
            </a:br>
            <a:r>
              <a:rPr lang="es-419" sz="2800" dirty="0" err="1"/>
              <a:t>Yellow</a:t>
            </a:r>
            <a:r>
              <a:rPr lang="es-419" sz="2800" dirty="0"/>
              <a:t>: 95% of </a:t>
            </a:r>
            <a:r>
              <a:rPr lang="es-419" sz="2800" dirty="0" err="1"/>
              <a:t>CTVpr</a:t>
            </a:r>
            <a:br>
              <a:rPr lang="es-419" sz="2800" dirty="0"/>
            </a:br>
            <a:r>
              <a:rPr lang="es-419" sz="2800" dirty="0"/>
              <a:t>Green: 95% of </a:t>
            </a:r>
            <a:r>
              <a:rPr lang="es-419" sz="2800" dirty="0" err="1"/>
              <a:t>CTVisrt</a:t>
            </a:r>
            <a:br>
              <a:rPr lang="es-419" sz="2800" dirty="0"/>
            </a:br>
            <a:r>
              <a:rPr lang="es-419" sz="2800" dirty="0"/>
              <a:t>Orange: 10% of </a:t>
            </a:r>
            <a:r>
              <a:rPr lang="es-419" sz="2800" dirty="0" err="1"/>
              <a:t>CTVisrt</a:t>
            </a:r>
            <a:endParaRPr lang="es-419" sz="2800" dirty="0"/>
          </a:p>
        </p:txBody>
      </p:sp>
      <p:pic>
        <p:nvPicPr>
          <p:cNvPr id="4" name="Picture 3"/>
          <p:cNvPicPr>
            <a:picLocks noChangeAspect="1"/>
          </p:cNvPicPr>
          <p:nvPr/>
        </p:nvPicPr>
        <p:blipFill>
          <a:blip r:embed="rId2"/>
          <a:stretch>
            <a:fillRect/>
          </a:stretch>
        </p:blipFill>
        <p:spPr>
          <a:xfrm>
            <a:off x="4989362" y="837567"/>
            <a:ext cx="7003132" cy="3109540"/>
          </a:xfrm>
          <a:prstGeom prst="rect">
            <a:avLst/>
          </a:prstGeom>
        </p:spPr>
      </p:pic>
      <p:pic>
        <p:nvPicPr>
          <p:cNvPr id="5" name="Picture 4"/>
          <p:cNvPicPr>
            <a:picLocks noChangeAspect="1"/>
          </p:cNvPicPr>
          <p:nvPr/>
        </p:nvPicPr>
        <p:blipFill>
          <a:blip r:embed="rId3"/>
          <a:stretch>
            <a:fillRect/>
          </a:stretch>
        </p:blipFill>
        <p:spPr>
          <a:xfrm>
            <a:off x="4058464" y="3947107"/>
            <a:ext cx="3592570" cy="2653195"/>
          </a:xfrm>
          <a:prstGeom prst="rect">
            <a:avLst/>
          </a:prstGeom>
        </p:spPr>
      </p:pic>
      <p:pic>
        <p:nvPicPr>
          <p:cNvPr id="6" name="Picture 5"/>
          <p:cNvPicPr>
            <a:picLocks noChangeAspect="1"/>
          </p:cNvPicPr>
          <p:nvPr/>
        </p:nvPicPr>
        <p:blipFill>
          <a:blip r:embed="rId4"/>
          <a:stretch>
            <a:fillRect/>
          </a:stretch>
        </p:blipFill>
        <p:spPr>
          <a:xfrm>
            <a:off x="7651034" y="3947107"/>
            <a:ext cx="4327692" cy="2653196"/>
          </a:xfrm>
          <a:prstGeom prst="rect">
            <a:avLst/>
          </a:prstGeom>
        </p:spPr>
      </p:pic>
    </p:spTree>
    <p:extLst>
      <p:ext uri="{BB962C8B-B14F-4D97-AF65-F5344CB8AC3E}">
        <p14:creationId xmlns:p14="http://schemas.microsoft.com/office/powerpoint/2010/main" val="84196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AHOD2131 Radiation Approach: </a:t>
            </a:r>
            <a:r>
              <a:rPr lang="en-US" u="sng">
                <a:solidFill>
                  <a:schemeClr val="tx1"/>
                </a:solidFill>
              </a:rPr>
              <a:t>Patient Selection</a:t>
            </a:r>
          </a:p>
        </p:txBody>
      </p:sp>
      <p:grpSp>
        <p:nvGrpSpPr>
          <p:cNvPr id="12" name="Group 11">
            <a:extLst>
              <a:ext uri="{FF2B5EF4-FFF2-40B4-BE49-F238E27FC236}">
                <a16:creationId xmlns:a16="http://schemas.microsoft.com/office/drawing/2014/main" id="{3B98601F-C3F2-9CD3-B083-C0FEBF959928}"/>
              </a:ext>
            </a:extLst>
          </p:cNvPr>
          <p:cNvGrpSpPr/>
          <p:nvPr/>
        </p:nvGrpSpPr>
        <p:grpSpPr>
          <a:xfrm>
            <a:off x="2756240" y="1228719"/>
            <a:ext cx="8619598" cy="3296339"/>
            <a:chOff x="1814722" y="2085042"/>
            <a:chExt cx="8619598" cy="3296339"/>
          </a:xfrm>
        </p:grpSpPr>
        <p:pic>
          <p:nvPicPr>
            <p:cNvPr id="19" name="Picture 2">
              <a:extLst>
                <a:ext uri="{FF2B5EF4-FFF2-40B4-BE49-F238E27FC236}">
                  <a16:creationId xmlns:a16="http://schemas.microsoft.com/office/drawing/2014/main" id="{D728E2C9-E51F-A820-1B0A-8A72AE228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722" y="2085042"/>
              <a:ext cx="8600365" cy="329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9EE9CCBA-4673-5163-6D44-A0EC1E5A57CD}"/>
                </a:ext>
              </a:extLst>
            </p:cNvPr>
            <p:cNvSpPr txBox="1"/>
            <p:nvPr/>
          </p:nvSpPr>
          <p:spPr>
            <a:xfrm>
              <a:off x="9709229" y="3840480"/>
              <a:ext cx="725091" cy="369332"/>
            </a:xfrm>
            <a:prstGeom prst="rect">
              <a:avLst/>
            </a:prstGeom>
            <a:solidFill>
              <a:schemeClr val="accent5"/>
            </a:solidFill>
            <a:ln w="57150">
              <a:solidFill>
                <a:srgbClr val="FF0000"/>
              </a:solidFill>
            </a:ln>
          </p:spPr>
          <p:txBody>
            <a:bodyPr wrap="square" rtlCol="0">
              <a:spAutoFit/>
            </a:bodyPr>
            <a:lstStyle/>
            <a:p>
              <a:r>
                <a:rPr lang="en-US" b="1">
                  <a:solidFill>
                    <a:srgbClr val="FF0000"/>
                  </a:solidFill>
                  <a:effectLst>
                    <a:outerShdw blurRad="38100" dist="38100" dir="2700000" algn="tl">
                      <a:srgbClr val="000000">
                        <a:alpha val="43137"/>
                      </a:srgbClr>
                    </a:outerShdw>
                  </a:effectLst>
                </a:rPr>
                <a:t>ISRT</a:t>
              </a:r>
            </a:p>
          </p:txBody>
        </p:sp>
        <p:sp>
          <p:nvSpPr>
            <p:cNvPr id="23" name="TextBox 22">
              <a:extLst>
                <a:ext uri="{FF2B5EF4-FFF2-40B4-BE49-F238E27FC236}">
                  <a16:creationId xmlns:a16="http://schemas.microsoft.com/office/drawing/2014/main" id="{A5BB88A5-68A1-6B38-540A-9484FC138E92}"/>
                </a:ext>
              </a:extLst>
            </p:cNvPr>
            <p:cNvSpPr txBox="1"/>
            <p:nvPr/>
          </p:nvSpPr>
          <p:spPr>
            <a:xfrm>
              <a:off x="9424749" y="4643120"/>
              <a:ext cx="725091" cy="369332"/>
            </a:xfrm>
            <a:prstGeom prst="rect">
              <a:avLst/>
            </a:prstGeom>
            <a:solidFill>
              <a:schemeClr val="accent5"/>
            </a:solidFill>
            <a:ln w="57150">
              <a:solidFill>
                <a:srgbClr val="FF0000"/>
              </a:solidFill>
            </a:ln>
          </p:spPr>
          <p:txBody>
            <a:bodyPr wrap="square" rtlCol="0">
              <a:spAutoFit/>
            </a:bodyPr>
            <a:lstStyle/>
            <a:p>
              <a:r>
                <a:rPr lang="en-US" b="1">
                  <a:solidFill>
                    <a:srgbClr val="FF0000"/>
                  </a:solidFill>
                  <a:effectLst>
                    <a:outerShdw blurRad="38100" dist="38100" dir="2700000" algn="tl">
                      <a:srgbClr val="000000">
                        <a:alpha val="43137"/>
                      </a:srgbClr>
                    </a:outerShdw>
                  </a:effectLst>
                </a:rPr>
                <a:t>ISRT</a:t>
              </a:r>
            </a:p>
          </p:txBody>
        </p:sp>
      </p:grpSp>
      <p:sp>
        <p:nvSpPr>
          <p:cNvPr id="4" name="Content Placeholder 1">
            <a:extLst>
              <a:ext uri="{FF2B5EF4-FFF2-40B4-BE49-F238E27FC236}">
                <a16:creationId xmlns:a16="http://schemas.microsoft.com/office/drawing/2014/main" id="{6C2AD066-936D-354E-95AE-5C8C1B7AFABB}"/>
              </a:ext>
            </a:extLst>
          </p:cNvPr>
          <p:cNvSpPr>
            <a:spLocks noGrp="1"/>
          </p:cNvSpPr>
          <p:nvPr>
            <p:ph idx="1"/>
          </p:nvPr>
        </p:nvSpPr>
        <p:spPr>
          <a:xfrm>
            <a:off x="508000" y="4186474"/>
            <a:ext cx="10453077" cy="1854349"/>
          </a:xfrm>
        </p:spPr>
        <p:txBody>
          <a:bodyPr>
            <a:normAutofit/>
          </a:bodyPr>
          <a:lstStyle/>
          <a:p>
            <a:r>
              <a:rPr lang="en-US" dirty="0"/>
              <a:t>RT is used for </a:t>
            </a:r>
            <a:r>
              <a:rPr lang="en-US" b="1" dirty="0"/>
              <a:t>SERs</a:t>
            </a:r>
            <a:r>
              <a:rPr lang="en-US" dirty="0"/>
              <a:t> only</a:t>
            </a:r>
          </a:p>
          <a:p>
            <a:pPr lvl="1"/>
            <a:r>
              <a:rPr lang="en-US" dirty="0"/>
              <a:t>RT is used for SERs due to their higher relapse risk</a:t>
            </a:r>
          </a:p>
          <a:p>
            <a:pPr lvl="1"/>
            <a:r>
              <a:rPr lang="en-US" dirty="0"/>
              <a:t>Anticipated to comprise ~15% of the total cohort </a:t>
            </a:r>
          </a:p>
          <a:p>
            <a:pPr lvl="2"/>
            <a:r>
              <a:rPr lang="en-US" dirty="0"/>
              <a:t>For comparison, on AHOD0031: ~75% received RT</a:t>
            </a:r>
          </a:p>
        </p:txBody>
      </p:sp>
      <p:sp>
        <p:nvSpPr>
          <p:cNvPr id="24" name="TextBox 23">
            <a:extLst>
              <a:ext uri="{FF2B5EF4-FFF2-40B4-BE49-F238E27FC236}">
                <a16:creationId xmlns:a16="http://schemas.microsoft.com/office/drawing/2014/main" id="{FA37060B-8B66-A74A-D8A5-F6732CFD6A8D}"/>
              </a:ext>
            </a:extLst>
          </p:cNvPr>
          <p:cNvSpPr txBox="1"/>
          <p:nvPr/>
        </p:nvSpPr>
        <p:spPr>
          <a:xfrm>
            <a:off x="6220416" y="2410508"/>
            <a:ext cx="646331" cy="369332"/>
          </a:xfrm>
          <a:prstGeom prst="rect">
            <a:avLst/>
          </a:prstGeom>
          <a:noFill/>
        </p:spPr>
        <p:txBody>
          <a:bodyPr wrap="none" rtlCol="0">
            <a:spAutoFit/>
          </a:bodyPr>
          <a:lstStyle/>
          <a:p>
            <a:r>
              <a:rPr lang="en-US">
                <a:solidFill>
                  <a:schemeClr val="accent6"/>
                </a:solidFill>
              </a:rPr>
              <a:t>85%</a:t>
            </a:r>
          </a:p>
        </p:txBody>
      </p:sp>
      <p:sp>
        <p:nvSpPr>
          <p:cNvPr id="25" name="TextBox 24">
            <a:extLst>
              <a:ext uri="{FF2B5EF4-FFF2-40B4-BE49-F238E27FC236}">
                <a16:creationId xmlns:a16="http://schemas.microsoft.com/office/drawing/2014/main" id="{C85C31BC-BC14-5DC6-A8A8-3C1060E6C21B}"/>
              </a:ext>
            </a:extLst>
          </p:cNvPr>
          <p:cNvSpPr txBox="1"/>
          <p:nvPr/>
        </p:nvSpPr>
        <p:spPr>
          <a:xfrm>
            <a:off x="6220417" y="3002570"/>
            <a:ext cx="646331" cy="369332"/>
          </a:xfrm>
          <a:prstGeom prst="rect">
            <a:avLst/>
          </a:prstGeom>
          <a:noFill/>
        </p:spPr>
        <p:txBody>
          <a:bodyPr wrap="none" rtlCol="0">
            <a:spAutoFit/>
          </a:bodyPr>
          <a:lstStyle/>
          <a:p>
            <a:r>
              <a:rPr lang="en-US">
                <a:solidFill>
                  <a:schemeClr val="accent6"/>
                </a:solidFill>
              </a:rPr>
              <a:t>15%</a:t>
            </a:r>
          </a:p>
        </p:txBody>
      </p:sp>
      <p:sp>
        <p:nvSpPr>
          <p:cNvPr id="3" name="TextBox 2">
            <a:extLst>
              <a:ext uri="{FF2B5EF4-FFF2-40B4-BE49-F238E27FC236}">
                <a16:creationId xmlns:a16="http://schemas.microsoft.com/office/drawing/2014/main" id="{E709B554-71BC-53F0-C093-F7469B24D8A4}"/>
              </a:ext>
            </a:extLst>
          </p:cNvPr>
          <p:cNvSpPr txBox="1"/>
          <p:nvPr/>
        </p:nvSpPr>
        <p:spPr>
          <a:xfrm>
            <a:off x="424061" y="2478162"/>
            <a:ext cx="1806905" cy="707886"/>
          </a:xfrm>
          <a:prstGeom prst="rect">
            <a:avLst/>
          </a:prstGeom>
          <a:noFill/>
          <a:ln w="19050">
            <a:solidFill>
              <a:schemeClr val="tx1"/>
            </a:solidFill>
          </a:ln>
        </p:spPr>
        <p:txBody>
          <a:bodyPr wrap="none" rtlCol="0">
            <a:spAutoFit/>
          </a:bodyPr>
          <a:lstStyle/>
          <a:p>
            <a:r>
              <a:rPr lang="en-US" sz="2000" b="1">
                <a:solidFill>
                  <a:schemeClr val="accent6"/>
                </a:solidFill>
              </a:rPr>
              <a:t>5-60 y/o</a:t>
            </a:r>
          </a:p>
          <a:p>
            <a:r>
              <a:rPr lang="en-US" sz="2000" b="1">
                <a:solidFill>
                  <a:schemeClr val="accent6"/>
                </a:solidFill>
              </a:rPr>
              <a:t>Stage I-II </a:t>
            </a:r>
            <a:r>
              <a:rPr lang="en-US" sz="2000" b="1" err="1">
                <a:solidFill>
                  <a:schemeClr val="accent6"/>
                </a:solidFill>
              </a:rPr>
              <a:t>cHL</a:t>
            </a:r>
            <a:endParaRPr lang="en-US" sz="2000" b="1">
              <a:solidFill>
                <a:schemeClr val="accent6"/>
              </a:solidFill>
            </a:endParaRPr>
          </a:p>
        </p:txBody>
      </p:sp>
      <p:cxnSp>
        <p:nvCxnSpPr>
          <p:cNvPr id="6" name="Straight Arrow Connector 5">
            <a:extLst>
              <a:ext uri="{FF2B5EF4-FFF2-40B4-BE49-F238E27FC236}">
                <a16:creationId xmlns:a16="http://schemas.microsoft.com/office/drawing/2014/main" id="{F5F91DF6-397E-8DC8-A1F9-8E6AB8598C8D}"/>
              </a:ext>
            </a:extLst>
          </p:cNvPr>
          <p:cNvCxnSpPr/>
          <p:nvPr/>
        </p:nvCxnSpPr>
        <p:spPr>
          <a:xfrm>
            <a:off x="2284489" y="2836990"/>
            <a:ext cx="620341"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24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E2CB-B0AE-FC71-1A40-9FDD13962CED}"/>
              </a:ext>
            </a:extLst>
          </p:cNvPr>
          <p:cNvSpPr>
            <a:spLocks noGrp="1"/>
          </p:cNvSpPr>
          <p:nvPr>
            <p:ph type="title"/>
          </p:nvPr>
        </p:nvSpPr>
        <p:spPr/>
        <p:txBody>
          <a:bodyPr/>
          <a:lstStyle/>
          <a:p>
            <a:r>
              <a:rPr lang="en-US" dirty="0"/>
              <a:t>Case 5</a:t>
            </a:r>
          </a:p>
        </p:txBody>
      </p:sp>
      <p:sp>
        <p:nvSpPr>
          <p:cNvPr id="4" name="Content Placeholder 2">
            <a:extLst>
              <a:ext uri="{FF2B5EF4-FFF2-40B4-BE49-F238E27FC236}">
                <a16:creationId xmlns:a16="http://schemas.microsoft.com/office/drawing/2014/main" id="{9544502D-D5B8-408A-346D-3C9284804FDF}"/>
              </a:ext>
            </a:extLst>
          </p:cNvPr>
          <p:cNvSpPr>
            <a:spLocks noGrp="1"/>
          </p:cNvSpPr>
          <p:nvPr>
            <p:ph idx="1"/>
          </p:nvPr>
        </p:nvSpPr>
        <p:spPr>
          <a:xfrm>
            <a:off x="508000" y="1371600"/>
            <a:ext cx="8411713" cy="4515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11 y/o boy with stage IIB classical Hodgkin lymphoma</a:t>
            </a:r>
          </a:p>
          <a:p>
            <a:r>
              <a:rPr lang="en-US" dirty="0"/>
              <a:t>PET2: Deauville 4</a:t>
            </a:r>
          </a:p>
          <a:p>
            <a:r>
              <a:rPr lang="en-US" dirty="0"/>
              <a:t>EST-PET: Deauville 3</a:t>
            </a:r>
          </a:p>
          <a:p>
            <a:endParaRPr lang="en-US" dirty="0"/>
          </a:p>
          <a:p>
            <a:r>
              <a:rPr lang="es-419" dirty="0"/>
              <a:t>In CR after </a:t>
            </a:r>
            <a:r>
              <a:rPr lang="es-419" dirty="0" err="1"/>
              <a:t>chemo</a:t>
            </a:r>
            <a:r>
              <a:rPr lang="es-419" dirty="0"/>
              <a:t> &amp; </a:t>
            </a:r>
            <a:r>
              <a:rPr lang="es-419" dirty="0" err="1"/>
              <a:t>under</a:t>
            </a:r>
            <a:r>
              <a:rPr lang="es-419" dirty="0"/>
              <a:t> 15 y/o </a:t>
            </a:r>
            <a:r>
              <a:rPr lang="es-419" dirty="0">
                <a:sym typeface="Wingdings" panose="05000000000000000000" pitchFamily="2" charset="2"/>
              </a:rPr>
              <a:t> 21 Gy ISRT + 9 Gy </a:t>
            </a:r>
            <a:r>
              <a:rPr lang="es-419" dirty="0" err="1">
                <a:sym typeface="Wingdings" panose="05000000000000000000" pitchFamily="2" charset="2"/>
              </a:rPr>
              <a:t>boost</a:t>
            </a:r>
            <a:r>
              <a:rPr lang="es-419" dirty="0">
                <a:sym typeface="Wingdings" panose="05000000000000000000" pitchFamily="2" charset="2"/>
              </a:rPr>
              <a:t> </a:t>
            </a:r>
            <a:r>
              <a:rPr lang="es-419" dirty="0" err="1">
                <a:sym typeface="Wingdings" panose="05000000000000000000" pitchFamily="2" charset="2"/>
              </a:rPr>
              <a:t>to</a:t>
            </a:r>
            <a:r>
              <a:rPr lang="es-419" dirty="0">
                <a:sym typeface="Wingdings" panose="05000000000000000000" pitchFamily="2" charset="2"/>
              </a:rPr>
              <a:t> </a:t>
            </a:r>
            <a:r>
              <a:rPr lang="es-419" dirty="0" err="1">
                <a:sym typeface="Wingdings" panose="05000000000000000000" pitchFamily="2" charset="2"/>
              </a:rPr>
              <a:t>the</a:t>
            </a:r>
            <a:r>
              <a:rPr lang="es-419" dirty="0">
                <a:sym typeface="Wingdings" panose="05000000000000000000" pitchFamily="2" charset="2"/>
              </a:rPr>
              <a:t> </a:t>
            </a:r>
            <a:r>
              <a:rPr lang="es-419" dirty="0" err="1">
                <a:sym typeface="Wingdings" panose="05000000000000000000" pitchFamily="2" charset="2"/>
              </a:rPr>
              <a:t>slowly</a:t>
            </a:r>
            <a:r>
              <a:rPr lang="es-419" dirty="0">
                <a:sym typeface="Wingdings" panose="05000000000000000000" pitchFamily="2" charset="2"/>
              </a:rPr>
              <a:t> </a:t>
            </a:r>
            <a:r>
              <a:rPr lang="es-419" dirty="0" err="1">
                <a:sym typeface="Wingdings" panose="05000000000000000000" pitchFamily="2" charset="2"/>
              </a:rPr>
              <a:t>responding</a:t>
            </a:r>
            <a:r>
              <a:rPr lang="es-419" dirty="0">
                <a:sym typeface="Wingdings" panose="05000000000000000000" pitchFamily="2" charset="2"/>
              </a:rPr>
              <a:t> site </a:t>
            </a:r>
          </a:p>
          <a:p>
            <a:pPr lvl="1"/>
            <a:r>
              <a:rPr lang="en-US" dirty="0"/>
              <a:t>ISRT: 2100cGy/14 fractions</a:t>
            </a:r>
          </a:p>
          <a:p>
            <a:pPr lvl="1"/>
            <a:r>
              <a:rPr lang="en-US" dirty="0"/>
              <a:t>Boost to PET SER disease: 900cGy/6 fractions</a:t>
            </a:r>
          </a:p>
        </p:txBody>
      </p:sp>
      <p:grpSp>
        <p:nvGrpSpPr>
          <p:cNvPr id="5" name="Group 4">
            <a:extLst>
              <a:ext uri="{FF2B5EF4-FFF2-40B4-BE49-F238E27FC236}">
                <a16:creationId xmlns:a16="http://schemas.microsoft.com/office/drawing/2014/main" id="{DE36CA8B-CAA3-314F-BA40-9B3B7CC7F2CF}"/>
              </a:ext>
            </a:extLst>
          </p:cNvPr>
          <p:cNvGrpSpPr/>
          <p:nvPr/>
        </p:nvGrpSpPr>
        <p:grpSpPr>
          <a:xfrm>
            <a:off x="9560735" y="264501"/>
            <a:ext cx="2527570" cy="6593499"/>
            <a:chOff x="3105048" y="-345860"/>
            <a:chExt cx="4764787" cy="15238110"/>
          </a:xfrm>
        </p:grpSpPr>
        <p:pic>
          <p:nvPicPr>
            <p:cNvPr id="6" name="Picture 5">
              <a:extLst>
                <a:ext uri="{FF2B5EF4-FFF2-40B4-BE49-F238E27FC236}">
                  <a16:creationId xmlns:a16="http://schemas.microsoft.com/office/drawing/2014/main" id="{8BD0EC62-75CB-7D4C-9BE8-45C1BFEAEE22}"/>
                </a:ext>
              </a:extLst>
            </p:cNvPr>
            <p:cNvPicPr>
              <a:picLocks noChangeAspect="1"/>
            </p:cNvPicPr>
            <p:nvPr/>
          </p:nvPicPr>
          <p:blipFill>
            <a:blip r:embed="rId2"/>
            <a:stretch>
              <a:fillRect/>
            </a:stretch>
          </p:blipFill>
          <p:spPr>
            <a:xfrm>
              <a:off x="3105048" y="-345860"/>
              <a:ext cx="4764787" cy="1523811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F78300DC-3720-FA40-AFA6-7A6A4A8B5C4E}"/>
                    </a:ext>
                  </a:extLst>
                </p14:cNvPr>
                <p14:cNvContentPartPr/>
                <p14:nvPr/>
              </p14:nvContentPartPr>
              <p14:xfrm>
                <a:off x="4855489" y="4268342"/>
                <a:ext cx="167400" cy="191880"/>
              </p14:xfrm>
            </p:contentPart>
          </mc:Choice>
          <mc:Fallback xmlns="">
            <p:pic>
              <p:nvPicPr>
                <p:cNvPr id="7" name="Ink 6">
                  <a:extLst>
                    <a:ext uri="{FF2B5EF4-FFF2-40B4-BE49-F238E27FC236}">
                      <a16:creationId xmlns:a16="http://schemas.microsoft.com/office/drawing/2014/main" id="{F78300DC-3720-FA40-AFA6-7A6A4A8B5C4E}"/>
                    </a:ext>
                  </a:extLst>
                </p:cNvPr>
                <p:cNvPicPr/>
                <p:nvPr/>
              </p:nvPicPr>
              <p:blipFill>
                <a:blip r:embed="rId4"/>
                <a:stretch>
                  <a:fillRect/>
                </a:stretch>
              </p:blipFill>
              <p:spPr>
                <a:xfrm>
                  <a:off x="4584239" y="2273550"/>
                  <a:ext cx="708350" cy="417956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Ink 7">
                  <a:extLst>
                    <a:ext uri="{FF2B5EF4-FFF2-40B4-BE49-F238E27FC236}">
                      <a16:creationId xmlns:a16="http://schemas.microsoft.com/office/drawing/2014/main" id="{B818330C-1D2C-A94D-A0A3-500DDB3847F8}"/>
                    </a:ext>
                  </a:extLst>
                </p14:cNvPr>
                <p14:cNvContentPartPr/>
                <p14:nvPr/>
              </p14:nvContentPartPr>
              <p14:xfrm>
                <a:off x="4852969" y="4265822"/>
                <a:ext cx="282240" cy="376560"/>
              </p14:xfrm>
            </p:contentPart>
          </mc:Choice>
          <mc:Fallback xmlns="">
            <p:pic>
              <p:nvPicPr>
                <p:cNvPr id="8" name="Ink 7">
                  <a:extLst>
                    <a:ext uri="{FF2B5EF4-FFF2-40B4-BE49-F238E27FC236}">
                      <a16:creationId xmlns:a16="http://schemas.microsoft.com/office/drawing/2014/main" id="{B818330C-1D2C-A94D-A0A3-500DDB3847F8}"/>
                    </a:ext>
                  </a:extLst>
                </p:cNvPr>
                <p:cNvPicPr/>
                <p:nvPr/>
              </p:nvPicPr>
              <p:blipFill>
                <a:blip r:embed="rId6"/>
                <a:stretch>
                  <a:fillRect/>
                </a:stretch>
              </p:blipFill>
              <p:spPr>
                <a:xfrm>
                  <a:off x="4580085" y="2258776"/>
                  <a:ext cx="826449" cy="43887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Ink 8">
                  <a:extLst>
                    <a:ext uri="{FF2B5EF4-FFF2-40B4-BE49-F238E27FC236}">
                      <a16:creationId xmlns:a16="http://schemas.microsoft.com/office/drawing/2014/main" id="{B1593DEF-5F54-E840-8A9D-6A1627D5E75F}"/>
                    </a:ext>
                  </a:extLst>
                </p14:cNvPr>
                <p14:cNvContentPartPr/>
                <p14:nvPr/>
              </p14:nvContentPartPr>
              <p14:xfrm>
                <a:off x="4551289" y="4615022"/>
                <a:ext cx="147240" cy="204480"/>
              </p14:xfrm>
            </p:contentPart>
          </mc:Choice>
          <mc:Fallback xmlns="">
            <p:pic>
              <p:nvPicPr>
                <p:cNvPr id="9" name="Ink 8">
                  <a:extLst>
                    <a:ext uri="{FF2B5EF4-FFF2-40B4-BE49-F238E27FC236}">
                      <a16:creationId xmlns:a16="http://schemas.microsoft.com/office/drawing/2014/main" id="{B1593DEF-5F54-E840-8A9D-6A1627D5E75F}"/>
                    </a:ext>
                  </a:extLst>
                </p:cNvPr>
                <p:cNvPicPr/>
                <p:nvPr/>
              </p:nvPicPr>
              <p:blipFill>
                <a:blip r:embed="rId8"/>
                <a:stretch>
                  <a:fillRect/>
                </a:stretch>
              </p:blipFill>
              <p:spPr>
                <a:xfrm>
                  <a:off x="4280057" y="2608443"/>
                  <a:ext cx="688153" cy="421572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0CDC68C-C4F3-D644-970E-6E68F19C75A2}"/>
                    </a:ext>
                  </a:extLst>
                </p14:cNvPr>
                <p14:cNvContentPartPr/>
                <p14:nvPr/>
              </p14:nvContentPartPr>
              <p14:xfrm>
                <a:off x="5541026" y="4345896"/>
                <a:ext cx="593280" cy="582120"/>
              </p14:xfrm>
            </p:contentPart>
          </mc:Choice>
          <mc:Fallback xmlns="">
            <p:pic>
              <p:nvPicPr>
                <p:cNvPr id="10" name="Ink 9">
                  <a:extLst>
                    <a:ext uri="{FF2B5EF4-FFF2-40B4-BE49-F238E27FC236}">
                      <a16:creationId xmlns:a16="http://schemas.microsoft.com/office/drawing/2014/main" id="{A0CDC68C-C4F3-D644-970E-6E68F19C75A2}"/>
                    </a:ext>
                  </a:extLst>
                </p:cNvPr>
                <p:cNvPicPr/>
                <p:nvPr/>
              </p:nvPicPr>
              <p:blipFill>
                <a:blip r:embed="rId10"/>
                <a:stretch>
                  <a:fillRect/>
                </a:stretch>
              </p:blipFill>
              <p:spPr>
                <a:xfrm>
                  <a:off x="5421962" y="3472716"/>
                  <a:ext cx="830728" cy="232764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D48561FB-4F53-1A49-98E9-9B7D236D51A3}"/>
                    </a:ext>
                  </a:extLst>
                </p14:cNvPr>
                <p14:cNvContentPartPr/>
                <p14:nvPr/>
              </p14:nvContentPartPr>
              <p14:xfrm>
                <a:off x="5870426" y="3858816"/>
                <a:ext cx="171360" cy="235440"/>
              </p14:xfrm>
            </p:contentPart>
          </mc:Choice>
          <mc:Fallback xmlns="">
            <p:pic>
              <p:nvPicPr>
                <p:cNvPr id="11" name="Ink 10">
                  <a:extLst>
                    <a:ext uri="{FF2B5EF4-FFF2-40B4-BE49-F238E27FC236}">
                      <a16:creationId xmlns:a16="http://schemas.microsoft.com/office/drawing/2014/main" id="{D48561FB-4F53-1A49-98E9-9B7D236D51A3}"/>
                    </a:ext>
                  </a:extLst>
                </p:cNvPr>
                <p:cNvPicPr/>
                <p:nvPr/>
              </p:nvPicPr>
              <p:blipFill>
                <a:blip r:embed="rId12"/>
                <a:stretch>
                  <a:fillRect/>
                </a:stretch>
              </p:blipFill>
              <p:spPr>
                <a:xfrm>
                  <a:off x="5597808" y="1848962"/>
                  <a:ext cx="715039" cy="425323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2" name="Ink 11">
                  <a:extLst>
                    <a:ext uri="{FF2B5EF4-FFF2-40B4-BE49-F238E27FC236}">
                      <a16:creationId xmlns:a16="http://schemas.microsoft.com/office/drawing/2014/main" id="{C345FB96-CCC2-EE4A-BC59-707B0BE227B9}"/>
                    </a:ext>
                  </a:extLst>
                </p14:cNvPr>
                <p14:cNvContentPartPr/>
                <p14:nvPr/>
              </p14:nvContentPartPr>
              <p14:xfrm>
                <a:off x="4891946" y="4450656"/>
                <a:ext cx="91440" cy="412920"/>
              </p14:xfrm>
            </p:contentPart>
          </mc:Choice>
          <mc:Fallback xmlns="">
            <p:pic>
              <p:nvPicPr>
                <p:cNvPr id="12" name="Ink 11">
                  <a:extLst>
                    <a:ext uri="{FF2B5EF4-FFF2-40B4-BE49-F238E27FC236}">
                      <a16:creationId xmlns:a16="http://schemas.microsoft.com/office/drawing/2014/main" id="{C345FB96-CCC2-EE4A-BC59-707B0BE227B9}"/>
                    </a:ext>
                  </a:extLst>
                </p:cNvPr>
                <p:cNvPicPr/>
                <p:nvPr/>
              </p:nvPicPr>
              <p:blipFill>
                <a:blip r:embed="rId14"/>
                <a:stretch>
                  <a:fillRect/>
                </a:stretch>
              </p:blipFill>
              <p:spPr>
                <a:xfrm>
                  <a:off x="4620726" y="2434070"/>
                  <a:ext cx="632331" cy="444417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3" name="Ink 12">
                  <a:extLst>
                    <a:ext uri="{FF2B5EF4-FFF2-40B4-BE49-F238E27FC236}">
                      <a16:creationId xmlns:a16="http://schemas.microsoft.com/office/drawing/2014/main" id="{BE1B5F92-A125-FA4E-8C84-E24028563A3E}"/>
                    </a:ext>
                  </a:extLst>
                </p14:cNvPr>
                <p14:cNvContentPartPr/>
                <p14:nvPr/>
              </p14:nvContentPartPr>
              <p14:xfrm>
                <a:off x="5291906" y="3845136"/>
                <a:ext cx="767880" cy="726120"/>
              </p14:xfrm>
            </p:contentPart>
          </mc:Choice>
          <mc:Fallback xmlns="">
            <p:pic>
              <p:nvPicPr>
                <p:cNvPr id="13" name="Ink 12">
                  <a:extLst>
                    <a:ext uri="{FF2B5EF4-FFF2-40B4-BE49-F238E27FC236}">
                      <a16:creationId xmlns:a16="http://schemas.microsoft.com/office/drawing/2014/main" id="{BE1B5F92-A125-FA4E-8C84-E24028563A3E}"/>
                    </a:ext>
                  </a:extLst>
                </p:cNvPr>
                <p:cNvPicPr/>
                <p:nvPr/>
              </p:nvPicPr>
              <p:blipFill>
                <a:blip r:embed="rId16"/>
                <a:stretch>
                  <a:fillRect/>
                </a:stretch>
              </p:blipFill>
              <p:spPr>
                <a:xfrm>
                  <a:off x="5173092" y="2970794"/>
                  <a:ext cx="1004830" cy="247397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4" name="Ink 13">
                  <a:extLst>
                    <a:ext uri="{FF2B5EF4-FFF2-40B4-BE49-F238E27FC236}">
                      <a16:creationId xmlns:a16="http://schemas.microsoft.com/office/drawing/2014/main" id="{0AECCCD6-B898-2A48-8268-7594867F7756}"/>
                    </a:ext>
                  </a:extLst>
                </p14:cNvPr>
                <p14:cNvContentPartPr/>
                <p14:nvPr/>
              </p14:nvContentPartPr>
              <p14:xfrm>
                <a:off x="5214146" y="3727056"/>
                <a:ext cx="907920" cy="997560"/>
              </p14:xfrm>
            </p:contentPart>
          </mc:Choice>
          <mc:Fallback xmlns="">
            <p:pic>
              <p:nvPicPr>
                <p:cNvPr id="14" name="Ink 13">
                  <a:extLst>
                    <a:ext uri="{FF2B5EF4-FFF2-40B4-BE49-F238E27FC236}">
                      <a16:creationId xmlns:a16="http://schemas.microsoft.com/office/drawing/2014/main" id="{0AECCCD6-B898-2A48-8268-7594867F7756}"/>
                    </a:ext>
                  </a:extLst>
                </p:cNvPr>
                <p:cNvPicPr/>
                <p:nvPr/>
              </p:nvPicPr>
              <p:blipFill>
                <a:blip r:embed="rId18"/>
                <a:stretch>
                  <a:fillRect/>
                </a:stretch>
              </p:blipFill>
              <p:spPr>
                <a:xfrm>
                  <a:off x="5095308" y="2852734"/>
                  <a:ext cx="1144916" cy="274537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5" name="Ink 14">
                  <a:extLst>
                    <a:ext uri="{FF2B5EF4-FFF2-40B4-BE49-F238E27FC236}">
                      <a16:creationId xmlns:a16="http://schemas.microsoft.com/office/drawing/2014/main" id="{3E60C5EA-FDC4-9B41-9CC8-F4381CCF1F9A}"/>
                    </a:ext>
                  </a:extLst>
                </p14:cNvPr>
                <p14:cNvContentPartPr/>
                <p14:nvPr/>
              </p14:nvContentPartPr>
              <p14:xfrm>
                <a:off x="5261666" y="3630216"/>
                <a:ext cx="840240" cy="886320"/>
              </p14:xfrm>
            </p:contentPart>
          </mc:Choice>
          <mc:Fallback xmlns="">
            <p:pic>
              <p:nvPicPr>
                <p:cNvPr id="15" name="Ink 14">
                  <a:extLst>
                    <a:ext uri="{FF2B5EF4-FFF2-40B4-BE49-F238E27FC236}">
                      <a16:creationId xmlns:a16="http://schemas.microsoft.com/office/drawing/2014/main" id="{3E60C5EA-FDC4-9B41-9CC8-F4381CCF1F9A}"/>
                    </a:ext>
                  </a:extLst>
                </p:cNvPr>
                <p:cNvPicPr/>
                <p:nvPr/>
              </p:nvPicPr>
              <p:blipFill>
                <a:blip r:embed="rId20"/>
                <a:stretch>
                  <a:fillRect/>
                </a:stretch>
              </p:blipFill>
              <p:spPr>
                <a:xfrm>
                  <a:off x="5142700" y="2755558"/>
                  <a:ext cx="1077492" cy="263480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6" name="Ink 15">
                  <a:extLst>
                    <a:ext uri="{FF2B5EF4-FFF2-40B4-BE49-F238E27FC236}">
                      <a16:creationId xmlns:a16="http://schemas.microsoft.com/office/drawing/2014/main" id="{966D01A5-A3B1-194D-9710-732DFBAE1685}"/>
                    </a:ext>
                  </a:extLst>
                </p14:cNvPr>
                <p14:cNvContentPartPr/>
                <p14:nvPr/>
              </p14:nvContentPartPr>
              <p14:xfrm>
                <a:off x="5227826" y="3655776"/>
                <a:ext cx="784440" cy="1261440"/>
              </p14:xfrm>
            </p:contentPart>
          </mc:Choice>
          <mc:Fallback xmlns="">
            <p:pic>
              <p:nvPicPr>
                <p:cNvPr id="16" name="Ink 15">
                  <a:extLst>
                    <a:ext uri="{FF2B5EF4-FFF2-40B4-BE49-F238E27FC236}">
                      <a16:creationId xmlns:a16="http://schemas.microsoft.com/office/drawing/2014/main" id="{966D01A5-A3B1-194D-9710-732DFBAE1685}"/>
                    </a:ext>
                  </a:extLst>
                </p:cNvPr>
                <p:cNvPicPr/>
                <p:nvPr/>
              </p:nvPicPr>
              <p:blipFill>
                <a:blip r:embed="rId22"/>
                <a:stretch>
                  <a:fillRect/>
                </a:stretch>
              </p:blipFill>
              <p:spPr>
                <a:xfrm>
                  <a:off x="5108765" y="2782087"/>
                  <a:ext cx="1021881" cy="30079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7" name="Ink 16">
                  <a:extLst>
                    <a:ext uri="{FF2B5EF4-FFF2-40B4-BE49-F238E27FC236}">
                      <a16:creationId xmlns:a16="http://schemas.microsoft.com/office/drawing/2014/main" id="{FEEBED92-9972-9A46-AF95-0D868291EA44}"/>
                    </a:ext>
                  </a:extLst>
                </p14:cNvPr>
                <p14:cNvContentPartPr/>
                <p14:nvPr/>
              </p14:nvContentPartPr>
              <p14:xfrm>
                <a:off x="5329346" y="4012536"/>
                <a:ext cx="514080" cy="329400"/>
              </p14:xfrm>
            </p:contentPart>
          </mc:Choice>
          <mc:Fallback xmlns="">
            <p:pic>
              <p:nvPicPr>
                <p:cNvPr id="17" name="Ink 16">
                  <a:extLst>
                    <a:ext uri="{FF2B5EF4-FFF2-40B4-BE49-F238E27FC236}">
                      <a16:creationId xmlns:a16="http://schemas.microsoft.com/office/drawing/2014/main" id="{FEEBED92-9972-9A46-AF95-0D868291EA44}"/>
                    </a:ext>
                  </a:extLst>
                </p:cNvPr>
                <p:cNvPicPr/>
                <p:nvPr/>
              </p:nvPicPr>
              <p:blipFill>
                <a:blip r:embed="rId24"/>
                <a:stretch>
                  <a:fillRect/>
                </a:stretch>
              </p:blipFill>
              <p:spPr>
                <a:xfrm>
                  <a:off x="5210503" y="3136916"/>
                  <a:ext cx="751086" cy="207980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8" name="Ink 17">
                  <a:extLst>
                    <a:ext uri="{FF2B5EF4-FFF2-40B4-BE49-F238E27FC236}">
                      <a16:creationId xmlns:a16="http://schemas.microsoft.com/office/drawing/2014/main" id="{939EDC9B-4960-C840-911F-BCD2D8236B69}"/>
                    </a:ext>
                  </a:extLst>
                </p14:cNvPr>
                <p14:cNvContentPartPr/>
                <p14:nvPr/>
              </p14:nvContentPartPr>
              <p14:xfrm>
                <a:off x="5239706" y="3708696"/>
                <a:ext cx="830520" cy="802800"/>
              </p14:xfrm>
            </p:contentPart>
          </mc:Choice>
          <mc:Fallback xmlns="">
            <p:pic>
              <p:nvPicPr>
                <p:cNvPr id="18" name="Ink 17">
                  <a:extLst>
                    <a:ext uri="{FF2B5EF4-FFF2-40B4-BE49-F238E27FC236}">
                      <a16:creationId xmlns:a16="http://schemas.microsoft.com/office/drawing/2014/main" id="{939EDC9B-4960-C840-911F-BCD2D8236B69}"/>
                    </a:ext>
                  </a:extLst>
                </p:cNvPr>
                <p:cNvPicPr/>
                <p:nvPr/>
              </p:nvPicPr>
              <p:blipFill>
                <a:blip r:embed="rId26"/>
                <a:stretch>
                  <a:fillRect/>
                </a:stretch>
              </p:blipFill>
              <p:spPr>
                <a:xfrm>
                  <a:off x="5120769" y="2833369"/>
                  <a:ext cx="1067714" cy="255262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9" name="Ink 18">
                  <a:extLst>
                    <a:ext uri="{FF2B5EF4-FFF2-40B4-BE49-F238E27FC236}">
                      <a16:creationId xmlns:a16="http://schemas.microsoft.com/office/drawing/2014/main" id="{8FFECDA6-12E5-AD42-9F88-A3939C68EB82}"/>
                    </a:ext>
                  </a:extLst>
                </p14:cNvPr>
                <p14:cNvContentPartPr/>
                <p14:nvPr/>
              </p14:nvContentPartPr>
              <p14:xfrm>
                <a:off x="5950706" y="4368216"/>
                <a:ext cx="24480" cy="129600"/>
              </p14:xfrm>
            </p:contentPart>
          </mc:Choice>
          <mc:Fallback xmlns="">
            <p:pic>
              <p:nvPicPr>
                <p:cNvPr id="19" name="Ink 18">
                  <a:extLst>
                    <a:ext uri="{FF2B5EF4-FFF2-40B4-BE49-F238E27FC236}">
                      <a16:creationId xmlns:a16="http://schemas.microsoft.com/office/drawing/2014/main" id="{8FFECDA6-12E5-AD42-9F88-A3939C68EB82}"/>
                    </a:ext>
                  </a:extLst>
                </p:cNvPr>
                <p:cNvPicPr/>
                <p:nvPr/>
              </p:nvPicPr>
              <p:blipFill>
                <a:blip r:embed="rId28"/>
                <a:stretch>
                  <a:fillRect/>
                </a:stretch>
              </p:blipFill>
              <p:spPr>
                <a:xfrm>
                  <a:off x="5682956" y="2367040"/>
                  <a:ext cx="558450" cy="4130047"/>
                </a:xfrm>
                <a:prstGeom prst="rect">
                  <a:avLst/>
                </a:prstGeom>
              </p:spPr>
            </p:pic>
          </mc:Fallback>
        </mc:AlternateContent>
        <p:grpSp>
          <p:nvGrpSpPr>
            <p:cNvPr id="20" name="Group 19">
              <a:extLst>
                <a:ext uri="{FF2B5EF4-FFF2-40B4-BE49-F238E27FC236}">
                  <a16:creationId xmlns:a16="http://schemas.microsoft.com/office/drawing/2014/main" id="{C5FF612D-445D-0941-9A71-674EA1830DDC}"/>
                </a:ext>
              </a:extLst>
            </p:cNvPr>
            <p:cNvGrpSpPr/>
            <p:nvPr/>
          </p:nvGrpSpPr>
          <p:grpSpPr>
            <a:xfrm>
              <a:off x="5349866" y="3728856"/>
              <a:ext cx="797400" cy="1132920"/>
              <a:chOff x="5349866" y="3728856"/>
              <a:chExt cx="797400" cy="1132920"/>
            </a:xfrm>
          </p:grpSpPr>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1" name="Ink 20">
                    <a:extLst>
                      <a:ext uri="{FF2B5EF4-FFF2-40B4-BE49-F238E27FC236}">
                        <a16:creationId xmlns:a16="http://schemas.microsoft.com/office/drawing/2014/main" id="{0FB85D10-3654-544A-B3E3-33C8AFA315F3}"/>
                      </a:ext>
                    </a:extLst>
                  </p14:cNvPr>
                  <p14:cNvContentPartPr/>
                  <p14:nvPr/>
                </p14:nvContentPartPr>
                <p14:xfrm>
                  <a:off x="5349866" y="3728856"/>
                  <a:ext cx="797400" cy="1132920"/>
                </p14:xfrm>
              </p:contentPart>
            </mc:Choice>
            <mc:Fallback xmlns="">
              <p:pic>
                <p:nvPicPr>
                  <p:cNvPr id="21" name="Ink 20">
                    <a:extLst>
                      <a:ext uri="{FF2B5EF4-FFF2-40B4-BE49-F238E27FC236}">
                        <a16:creationId xmlns:a16="http://schemas.microsoft.com/office/drawing/2014/main" id="{0FB85D10-3654-544A-B3E3-33C8AFA315F3}"/>
                      </a:ext>
                    </a:extLst>
                  </p:cNvPr>
                  <p:cNvPicPr/>
                  <p:nvPr/>
                </p:nvPicPr>
                <p:blipFill>
                  <a:blip r:embed="rId30"/>
                  <a:stretch>
                    <a:fillRect/>
                  </a:stretch>
                </p:blipFill>
                <p:spPr>
                  <a:xfrm>
                    <a:off x="5230902" y="2854175"/>
                    <a:ext cx="1034649" cy="288144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2" name="Ink 21">
                    <a:extLst>
                      <a:ext uri="{FF2B5EF4-FFF2-40B4-BE49-F238E27FC236}">
                        <a16:creationId xmlns:a16="http://schemas.microsoft.com/office/drawing/2014/main" id="{F8392E62-D627-8D4F-8ED6-91EE909F47FB}"/>
                      </a:ext>
                    </a:extLst>
                  </p14:cNvPr>
                  <p14:cNvContentPartPr/>
                  <p14:nvPr/>
                </p14:nvContentPartPr>
                <p14:xfrm>
                  <a:off x="5891666" y="4207656"/>
                  <a:ext cx="360" cy="360"/>
                </p14:xfrm>
              </p:contentPart>
            </mc:Choice>
            <mc:Fallback xmlns="">
              <p:pic>
                <p:nvPicPr>
                  <p:cNvPr id="22" name="Ink 21">
                    <a:extLst>
                      <a:ext uri="{FF2B5EF4-FFF2-40B4-BE49-F238E27FC236}">
                        <a16:creationId xmlns:a16="http://schemas.microsoft.com/office/drawing/2014/main" id="{F8392E62-D627-8D4F-8ED6-91EE909F47FB}"/>
                      </a:ext>
                    </a:extLst>
                  </p:cNvPr>
                  <p:cNvPicPr/>
                  <p:nvPr/>
                </p:nvPicPr>
                <p:blipFill>
                  <a:blip r:embed="rId32"/>
                  <a:stretch>
                    <a:fillRect/>
                  </a:stretch>
                </p:blipFill>
                <p:spPr>
                  <a:xfrm>
                    <a:off x="5828666" y="382965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23" name="Ink 22">
                    <a:extLst>
                      <a:ext uri="{FF2B5EF4-FFF2-40B4-BE49-F238E27FC236}">
                        <a16:creationId xmlns:a16="http://schemas.microsoft.com/office/drawing/2014/main" id="{55406A3A-B147-4A44-A486-D0E2EEEFA0CB}"/>
                      </a:ext>
                    </a:extLst>
                  </p14:cNvPr>
                  <p14:cNvContentPartPr/>
                  <p14:nvPr/>
                </p14:nvContentPartPr>
                <p14:xfrm>
                  <a:off x="5518346" y="4542816"/>
                  <a:ext cx="171360" cy="266040"/>
                </p14:xfrm>
              </p:contentPart>
            </mc:Choice>
            <mc:Fallback xmlns="">
              <p:pic>
                <p:nvPicPr>
                  <p:cNvPr id="23" name="Ink 22">
                    <a:extLst>
                      <a:ext uri="{FF2B5EF4-FFF2-40B4-BE49-F238E27FC236}">
                        <a16:creationId xmlns:a16="http://schemas.microsoft.com/office/drawing/2014/main" id="{55406A3A-B147-4A44-A486-D0E2EEEFA0CB}"/>
                      </a:ext>
                    </a:extLst>
                  </p:cNvPr>
                  <p:cNvPicPr/>
                  <p:nvPr/>
                </p:nvPicPr>
                <p:blipFill>
                  <a:blip r:embed="rId34"/>
                  <a:stretch>
                    <a:fillRect/>
                  </a:stretch>
                </p:blipFill>
                <p:spPr>
                  <a:xfrm>
                    <a:off x="5245728" y="2533161"/>
                    <a:ext cx="715039" cy="4283435"/>
                  </a:xfrm>
                  <a:prstGeom prst="rect">
                    <a:avLst/>
                  </a:prstGeom>
                </p:spPr>
              </p:pic>
            </mc:Fallback>
          </mc:AlternateContent>
        </p:grpSp>
      </p:grpSp>
    </p:spTree>
    <p:extLst>
      <p:ext uri="{BB962C8B-B14F-4D97-AF65-F5344CB8AC3E}">
        <p14:creationId xmlns:p14="http://schemas.microsoft.com/office/powerpoint/2010/main" val="34973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A51FB-C2B2-0A44-9637-4A59263FE269}"/>
              </a:ext>
            </a:extLst>
          </p:cNvPr>
          <p:cNvSpPr/>
          <p:nvPr/>
        </p:nvSpPr>
        <p:spPr>
          <a:xfrm>
            <a:off x="6100649" y="88558"/>
            <a:ext cx="4031539" cy="369332"/>
          </a:xfrm>
          <a:prstGeom prst="rect">
            <a:avLst/>
          </a:prstGeom>
        </p:spPr>
        <p:txBody>
          <a:bodyPr wrap="square">
            <a:spAutoFit/>
          </a:bodyPr>
          <a:lstStyle/>
          <a:p>
            <a:r>
              <a:rPr lang="en-US" dirty="0"/>
              <a:t>Staging PET</a:t>
            </a:r>
          </a:p>
        </p:txBody>
      </p:sp>
      <p:sp>
        <p:nvSpPr>
          <p:cNvPr id="5" name="Rectangle 4">
            <a:extLst>
              <a:ext uri="{FF2B5EF4-FFF2-40B4-BE49-F238E27FC236}">
                <a16:creationId xmlns:a16="http://schemas.microsoft.com/office/drawing/2014/main" id="{317F07A5-DCFB-2F4B-BFC1-E3FF12A31518}"/>
              </a:ext>
            </a:extLst>
          </p:cNvPr>
          <p:cNvSpPr/>
          <p:nvPr/>
        </p:nvSpPr>
        <p:spPr>
          <a:xfrm>
            <a:off x="6200447" y="3450852"/>
            <a:ext cx="4031539" cy="369332"/>
          </a:xfrm>
          <a:prstGeom prst="rect">
            <a:avLst/>
          </a:prstGeom>
        </p:spPr>
        <p:txBody>
          <a:bodyPr wrap="square">
            <a:spAutoFit/>
          </a:bodyPr>
          <a:lstStyle/>
          <a:p>
            <a:r>
              <a:rPr lang="en-US" dirty="0"/>
              <a:t>PET2</a:t>
            </a:r>
          </a:p>
        </p:txBody>
      </p:sp>
      <p:sp>
        <p:nvSpPr>
          <p:cNvPr id="6" name="Rectangle 5">
            <a:extLst>
              <a:ext uri="{FF2B5EF4-FFF2-40B4-BE49-F238E27FC236}">
                <a16:creationId xmlns:a16="http://schemas.microsoft.com/office/drawing/2014/main" id="{D9185882-0641-F440-9598-1896F40A6A6C}"/>
              </a:ext>
            </a:extLst>
          </p:cNvPr>
          <p:cNvSpPr/>
          <p:nvPr/>
        </p:nvSpPr>
        <p:spPr>
          <a:xfrm>
            <a:off x="542772" y="110673"/>
            <a:ext cx="6096000" cy="369332"/>
          </a:xfrm>
          <a:prstGeom prst="rect">
            <a:avLst/>
          </a:prstGeom>
        </p:spPr>
        <p:txBody>
          <a:bodyPr>
            <a:spAutoFit/>
          </a:bodyPr>
          <a:lstStyle/>
          <a:p>
            <a:r>
              <a:rPr lang="en-US" dirty="0"/>
              <a:t>CTV 21Gy</a:t>
            </a:r>
          </a:p>
        </p:txBody>
      </p:sp>
      <p:sp>
        <p:nvSpPr>
          <p:cNvPr id="7" name="Rectangle 6">
            <a:extLst>
              <a:ext uri="{FF2B5EF4-FFF2-40B4-BE49-F238E27FC236}">
                <a16:creationId xmlns:a16="http://schemas.microsoft.com/office/drawing/2014/main" id="{B77FFA11-DA68-8B4B-B0AC-4D5F9D4EC2D1}"/>
              </a:ext>
            </a:extLst>
          </p:cNvPr>
          <p:cNvSpPr/>
          <p:nvPr/>
        </p:nvSpPr>
        <p:spPr>
          <a:xfrm>
            <a:off x="542772" y="3398868"/>
            <a:ext cx="6096000" cy="369332"/>
          </a:xfrm>
          <a:prstGeom prst="rect">
            <a:avLst/>
          </a:prstGeom>
        </p:spPr>
        <p:txBody>
          <a:bodyPr>
            <a:spAutoFit/>
          </a:bodyPr>
          <a:lstStyle/>
          <a:p>
            <a:r>
              <a:rPr lang="en-US" dirty="0"/>
              <a:t>CTV 9Gy Boost</a:t>
            </a:r>
          </a:p>
        </p:txBody>
      </p:sp>
      <p:pic>
        <p:nvPicPr>
          <p:cNvPr id="8" name="Picture 7">
            <a:extLst>
              <a:ext uri="{FF2B5EF4-FFF2-40B4-BE49-F238E27FC236}">
                <a16:creationId xmlns:a16="http://schemas.microsoft.com/office/drawing/2014/main" id="{B101FD32-9964-7F42-AA74-692E4820C648}"/>
              </a:ext>
            </a:extLst>
          </p:cNvPr>
          <p:cNvPicPr>
            <a:picLocks noChangeAspect="1"/>
          </p:cNvPicPr>
          <p:nvPr/>
        </p:nvPicPr>
        <p:blipFill>
          <a:blip r:embed="rId2"/>
          <a:stretch>
            <a:fillRect/>
          </a:stretch>
        </p:blipFill>
        <p:spPr>
          <a:xfrm>
            <a:off x="6189961" y="3820307"/>
            <a:ext cx="4216782" cy="2830672"/>
          </a:xfrm>
          <a:prstGeom prst="rect">
            <a:avLst/>
          </a:prstGeom>
        </p:spPr>
      </p:pic>
      <p:pic>
        <p:nvPicPr>
          <p:cNvPr id="9" name="Picture 8">
            <a:extLst>
              <a:ext uri="{FF2B5EF4-FFF2-40B4-BE49-F238E27FC236}">
                <a16:creationId xmlns:a16="http://schemas.microsoft.com/office/drawing/2014/main" id="{433D85ED-A284-1240-A43D-5D2BF9AC1EC2}"/>
              </a:ext>
            </a:extLst>
          </p:cNvPr>
          <p:cNvPicPr>
            <a:picLocks noChangeAspect="1"/>
          </p:cNvPicPr>
          <p:nvPr/>
        </p:nvPicPr>
        <p:blipFill>
          <a:blip r:embed="rId3"/>
          <a:stretch>
            <a:fillRect/>
          </a:stretch>
        </p:blipFill>
        <p:spPr>
          <a:xfrm>
            <a:off x="6100649" y="411982"/>
            <a:ext cx="4395406" cy="2598792"/>
          </a:xfrm>
          <a:prstGeom prst="rect">
            <a:avLst/>
          </a:prstGeom>
        </p:spPr>
      </p:pic>
      <p:pic>
        <p:nvPicPr>
          <p:cNvPr id="13" name="Picture 12">
            <a:extLst>
              <a:ext uri="{FF2B5EF4-FFF2-40B4-BE49-F238E27FC236}">
                <a16:creationId xmlns:a16="http://schemas.microsoft.com/office/drawing/2014/main" id="{2E2831AA-FCB3-C14A-BFF5-2E8C69694918}"/>
              </a:ext>
            </a:extLst>
          </p:cNvPr>
          <p:cNvPicPr>
            <a:picLocks noChangeAspect="1"/>
          </p:cNvPicPr>
          <p:nvPr/>
        </p:nvPicPr>
        <p:blipFill>
          <a:blip r:embed="rId4"/>
          <a:stretch>
            <a:fillRect/>
          </a:stretch>
        </p:blipFill>
        <p:spPr>
          <a:xfrm>
            <a:off x="546469" y="465216"/>
            <a:ext cx="4671518" cy="2545558"/>
          </a:xfrm>
          <a:prstGeom prst="rect">
            <a:avLst/>
          </a:prstGeom>
        </p:spPr>
      </p:pic>
      <p:pic>
        <p:nvPicPr>
          <p:cNvPr id="14" name="Picture 13">
            <a:extLst>
              <a:ext uri="{FF2B5EF4-FFF2-40B4-BE49-F238E27FC236}">
                <a16:creationId xmlns:a16="http://schemas.microsoft.com/office/drawing/2014/main" id="{B5326F35-559F-5649-8EA0-4A53077F3BA1}"/>
              </a:ext>
            </a:extLst>
          </p:cNvPr>
          <p:cNvPicPr>
            <a:picLocks noChangeAspect="1"/>
          </p:cNvPicPr>
          <p:nvPr/>
        </p:nvPicPr>
        <p:blipFill>
          <a:blip r:embed="rId5"/>
          <a:stretch>
            <a:fillRect/>
          </a:stretch>
        </p:blipFill>
        <p:spPr>
          <a:xfrm>
            <a:off x="546470" y="3820184"/>
            <a:ext cx="4671518" cy="2575686"/>
          </a:xfrm>
          <a:prstGeom prst="rect">
            <a:avLst/>
          </a:prstGeom>
        </p:spPr>
      </p:pic>
    </p:spTree>
    <p:extLst>
      <p:ext uri="{BB962C8B-B14F-4D97-AF65-F5344CB8AC3E}">
        <p14:creationId xmlns:p14="http://schemas.microsoft.com/office/powerpoint/2010/main" val="7646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89961" y="3820307"/>
            <a:ext cx="4216782" cy="2830672"/>
          </a:xfrm>
          <a:prstGeom prst="rect">
            <a:avLst/>
          </a:prstGeom>
        </p:spPr>
      </p:pic>
      <p:pic>
        <p:nvPicPr>
          <p:cNvPr id="6" name="Picture 5"/>
          <p:cNvPicPr>
            <a:picLocks noChangeAspect="1"/>
          </p:cNvPicPr>
          <p:nvPr/>
        </p:nvPicPr>
        <p:blipFill>
          <a:blip r:embed="rId4"/>
          <a:stretch>
            <a:fillRect/>
          </a:stretch>
        </p:blipFill>
        <p:spPr>
          <a:xfrm>
            <a:off x="6100649" y="411982"/>
            <a:ext cx="4395406" cy="2598792"/>
          </a:xfrm>
          <a:prstGeom prst="rect">
            <a:avLst/>
          </a:prstGeom>
        </p:spPr>
      </p:pic>
      <p:pic>
        <p:nvPicPr>
          <p:cNvPr id="2" name="Picture 1"/>
          <p:cNvPicPr>
            <a:picLocks noChangeAspect="1"/>
          </p:cNvPicPr>
          <p:nvPr/>
        </p:nvPicPr>
        <p:blipFill>
          <a:blip r:embed="rId5"/>
          <a:stretch>
            <a:fillRect/>
          </a:stretch>
        </p:blipFill>
        <p:spPr>
          <a:xfrm>
            <a:off x="669367" y="409138"/>
            <a:ext cx="4609600" cy="2742185"/>
          </a:xfrm>
          <a:prstGeom prst="rect">
            <a:avLst/>
          </a:prstGeom>
        </p:spPr>
      </p:pic>
      <p:pic>
        <p:nvPicPr>
          <p:cNvPr id="3" name="Picture 2"/>
          <p:cNvPicPr>
            <a:picLocks noChangeAspect="1"/>
          </p:cNvPicPr>
          <p:nvPr/>
        </p:nvPicPr>
        <p:blipFill>
          <a:blip r:embed="rId6"/>
          <a:stretch>
            <a:fillRect/>
          </a:stretch>
        </p:blipFill>
        <p:spPr>
          <a:xfrm>
            <a:off x="713519" y="3862417"/>
            <a:ext cx="4402368" cy="2788562"/>
          </a:xfrm>
          <a:prstGeom prst="rect">
            <a:avLst/>
          </a:prstGeom>
        </p:spPr>
      </p:pic>
      <p:sp>
        <p:nvSpPr>
          <p:cNvPr id="12" name="Rectangle 11"/>
          <p:cNvSpPr/>
          <p:nvPr/>
        </p:nvSpPr>
        <p:spPr>
          <a:xfrm>
            <a:off x="6100649" y="88558"/>
            <a:ext cx="4031539" cy="369332"/>
          </a:xfrm>
          <a:prstGeom prst="rect">
            <a:avLst/>
          </a:prstGeom>
        </p:spPr>
        <p:txBody>
          <a:bodyPr wrap="square">
            <a:spAutoFit/>
          </a:bodyPr>
          <a:lstStyle/>
          <a:p>
            <a:r>
              <a:rPr lang="en-US" dirty="0"/>
              <a:t>Staging PET</a:t>
            </a:r>
          </a:p>
        </p:txBody>
      </p:sp>
      <p:sp>
        <p:nvSpPr>
          <p:cNvPr id="13" name="Rectangle 12"/>
          <p:cNvSpPr/>
          <p:nvPr/>
        </p:nvSpPr>
        <p:spPr>
          <a:xfrm>
            <a:off x="6200447" y="3450852"/>
            <a:ext cx="4031539" cy="369332"/>
          </a:xfrm>
          <a:prstGeom prst="rect">
            <a:avLst/>
          </a:prstGeom>
        </p:spPr>
        <p:txBody>
          <a:bodyPr wrap="square">
            <a:spAutoFit/>
          </a:bodyPr>
          <a:lstStyle/>
          <a:p>
            <a:r>
              <a:rPr lang="en-US" dirty="0"/>
              <a:t>PET2</a:t>
            </a:r>
          </a:p>
        </p:txBody>
      </p:sp>
      <p:sp>
        <p:nvSpPr>
          <p:cNvPr id="14" name="Rectangle 13"/>
          <p:cNvSpPr/>
          <p:nvPr/>
        </p:nvSpPr>
        <p:spPr>
          <a:xfrm>
            <a:off x="765617" y="53600"/>
            <a:ext cx="6096000" cy="369332"/>
          </a:xfrm>
          <a:prstGeom prst="rect">
            <a:avLst/>
          </a:prstGeom>
        </p:spPr>
        <p:txBody>
          <a:bodyPr>
            <a:spAutoFit/>
          </a:bodyPr>
          <a:lstStyle/>
          <a:p>
            <a:r>
              <a:rPr lang="en-US" dirty="0"/>
              <a:t>ITV 21Gy</a:t>
            </a:r>
          </a:p>
        </p:txBody>
      </p:sp>
      <p:sp>
        <p:nvSpPr>
          <p:cNvPr id="15" name="Rectangle 14"/>
          <p:cNvSpPr/>
          <p:nvPr/>
        </p:nvSpPr>
        <p:spPr>
          <a:xfrm>
            <a:off x="765617" y="3417485"/>
            <a:ext cx="6096000" cy="369332"/>
          </a:xfrm>
          <a:prstGeom prst="rect">
            <a:avLst/>
          </a:prstGeom>
        </p:spPr>
        <p:txBody>
          <a:bodyPr>
            <a:spAutoFit/>
          </a:bodyPr>
          <a:lstStyle/>
          <a:p>
            <a:r>
              <a:rPr lang="en-US" dirty="0"/>
              <a:t>ITV 9Gy Boost</a:t>
            </a:r>
          </a:p>
        </p:txBody>
      </p:sp>
    </p:spTree>
    <p:extLst>
      <p:ext uri="{BB962C8B-B14F-4D97-AF65-F5344CB8AC3E}">
        <p14:creationId xmlns:p14="http://schemas.microsoft.com/office/powerpoint/2010/main" val="1316343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64663" y="5302245"/>
            <a:ext cx="5281386" cy="830997"/>
          </a:xfrm>
          <a:prstGeom prst="rect">
            <a:avLst/>
          </a:prstGeom>
        </p:spPr>
        <p:txBody>
          <a:bodyPr wrap="square">
            <a:spAutoFit/>
          </a:bodyPr>
          <a:lstStyle/>
          <a:p>
            <a:r>
              <a:rPr lang="en-US" sz="2400" dirty="0"/>
              <a:t>Purple = </a:t>
            </a:r>
            <a:r>
              <a:rPr lang="en-US" sz="2400" dirty="0" err="1"/>
              <a:t>CTVisrt</a:t>
            </a:r>
            <a:r>
              <a:rPr lang="en-US" sz="2400" dirty="0"/>
              <a:t> (21Gy)</a:t>
            </a:r>
          </a:p>
          <a:p>
            <a:r>
              <a:rPr lang="en-US" sz="2400" dirty="0"/>
              <a:t>Pink= </a:t>
            </a:r>
            <a:r>
              <a:rPr lang="en-US" sz="2400" dirty="0" err="1"/>
              <a:t>CTVser</a:t>
            </a:r>
            <a:r>
              <a:rPr lang="en-US" sz="2400" dirty="0"/>
              <a:t> (9Gy)</a:t>
            </a:r>
          </a:p>
        </p:txBody>
      </p:sp>
      <p:pic>
        <p:nvPicPr>
          <p:cNvPr id="2" name="Picture 1">
            <a:extLst>
              <a:ext uri="{FF2B5EF4-FFF2-40B4-BE49-F238E27FC236}">
                <a16:creationId xmlns:a16="http://schemas.microsoft.com/office/drawing/2014/main" id="{6E1425A0-3BC6-2D4D-92D1-5581B3C892ED}"/>
              </a:ext>
            </a:extLst>
          </p:cNvPr>
          <p:cNvPicPr>
            <a:picLocks noChangeAspect="1"/>
          </p:cNvPicPr>
          <p:nvPr/>
        </p:nvPicPr>
        <p:blipFill>
          <a:blip r:embed="rId3"/>
          <a:stretch>
            <a:fillRect/>
          </a:stretch>
        </p:blipFill>
        <p:spPr>
          <a:xfrm>
            <a:off x="0" y="1748477"/>
            <a:ext cx="6042633" cy="3361045"/>
          </a:xfrm>
          <a:prstGeom prst="rect">
            <a:avLst/>
          </a:prstGeom>
        </p:spPr>
      </p:pic>
      <p:pic>
        <p:nvPicPr>
          <p:cNvPr id="3" name="Picture 2">
            <a:extLst>
              <a:ext uri="{FF2B5EF4-FFF2-40B4-BE49-F238E27FC236}">
                <a16:creationId xmlns:a16="http://schemas.microsoft.com/office/drawing/2014/main" id="{0443A770-941B-354F-966C-77150A12243B}"/>
              </a:ext>
            </a:extLst>
          </p:cNvPr>
          <p:cNvPicPr>
            <a:picLocks noChangeAspect="1"/>
          </p:cNvPicPr>
          <p:nvPr/>
        </p:nvPicPr>
        <p:blipFill>
          <a:blip r:embed="rId4"/>
          <a:stretch>
            <a:fillRect/>
          </a:stretch>
        </p:blipFill>
        <p:spPr>
          <a:xfrm>
            <a:off x="6057766" y="1276345"/>
            <a:ext cx="2768600" cy="4025900"/>
          </a:xfrm>
          <a:prstGeom prst="rect">
            <a:avLst/>
          </a:prstGeom>
        </p:spPr>
      </p:pic>
      <p:pic>
        <p:nvPicPr>
          <p:cNvPr id="4" name="Picture 3">
            <a:extLst>
              <a:ext uri="{FF2B5EF4-FFF2-40B4-BE49-F238E27FC236}">
                <a16:creationId xmlns:a16="http://schemas.microsoft.com/office/drawing/2014/main" id="{14781820-AA24-D441-9E90-BEF3A858AF82}"/>
              </a:ext>
            </a:extLst>
          </p:cNvPr>
          <p:cNvPicPr>
            <a:picLocks noChangeAspect="1"/>
          </p:cNvPicPr>
          <p:nvPr/>
        </p:nvPicPr>
        <p:blipFill rotWithShape="1">
          <a:blip r:embed="rId5"/>
          <a:srcRect l="7980" r="4135"/>
          <a:stretch/>
        </p:blipFill>
        <p:spPr>
          <a:xfrm>
            <a:off x="8855241" y="1276345"/>
            <a:ext cx="3291841" cy="4025900"/>
          </a:xfrm>
          <a:prstGeom prst="rect">
            <a:avLst/>
          </a:prstGeom>
        </p:spPr>
      </p:pic>
    </p:spTree>
    <p:extLst>
      <p:ext uri="{BB962C8B-B14F-4D97-AF65-F5344CB8AC3E}">
        <p14:creationId xmlns:p14="http://schemas.microsoft.com/office/powerpoint/2010/main" val="163289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7315" y="94281"/>
            <a:ext cx="7586787" cy="3432936"/>
          </a:xfrm>
          <a:prstGeom prst="rect">
            <a:avLst/>
          </a:prstGeom>
        </p:spPr>
      </p:pic>
      <p:grpSp>
        <p:nvGrpSpPr>
          <p:cNvPr id="3" name="Group 2">
            <a:extLst>
              <a:ext uri="{FF2B5EF4-FFF2-40B4-BE49-F238E27FC236}">
                <a16:creationId xmlns:a16="http://schemas.microsoft.com/office/drawing/2014/main" id="{F356101C-663D-35C9-0B32-7751837DEBDE}"/>
              </a:ext>
            </a:extLst>
          </p:cNvPr>
          <p:cNvGrpSpPr/>
          <p:nvPr/>
        </p:nvGrpSpPr>
        <p:grpSpPr>
          <a:xfrm>
            <a:off x="2913838" y="3593813"/>
            <a:ext cx="6633740" cy="3169905"/>
            <a:chOff x="3225107" y="3593813"/>
            <a:chExt cx="6633740" cy="3169905"/>
          </a:xfrm>
        </p:grpSpPr>
        <p:pic>
          <p:nvPicPr>
            <p:cNvPr id="5" name="Picture 4"/>
            <p:cNvPicPr>
              <a:picLocks noChangeAspect="1"/>
            </p:cNvPicPr>
            <p:nvPr/>
          </p:nvPicPr>
          <p:blipFill>
            <a:blip r:embed="rId4"/>
            <a:stretch>
              <a:fillRect/>
            </a:stretch>
          </p:blipFill>
          <p:spPr>
            <a:xfrm>
              <a:off x="5930745" y="3593813"/>
              <a:ext cx="3928102" cy="3169905"/>
            </a:xfrm>
            <a:prstGeom prst="rect">
              <a:avLst/>
            </a:prstGeom>
          </p:spPr>
        </p:pic>
        <p:pic>
          <p:nvPicPr>
            <p:cNvPr id="6" name="Picture 5"/>
            <p:cNvPicPr>
              <a:picLocks noChangeAspect="1"/>
            </p:cNvPicPr>
            <p:nvPr/>
          </p:nvPicPr>
          <p:blipFill>
            <a:blip r:embed="rId5"/>
            <a:stretch>
              <a:fillRect/>
            </a:stretch>
          </p:blipFill>
          <p:spPr>
            <a:xfrm>
              <a:off x="3225107" y="3593813"/>
              <a:ext cx="2506436" cy="3169905"/>
            </a:xfrm>
            <a:prstGeom prst="rect">
              <a:avLst/>
            </a:prstGeom>
          </p:spPr>
        </p:pic>
      </p:grpSp>
    </p:spTree>
    <p:extLst>
      <p:ext uri="{BB962C8B-B14F-4D97-AF65-F5344CB8AC3E}">
        <p14:creationId xmlns:p14="http://schemas.microsoft.com/office/powerpoint/2010/main" val="169099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EE7A-FF71-FE35-B1AA-A7B32A121C11}"/>
              </a:ext>
            </a:extLst>
          </p:cNvPr>
          <p:cNvSpPr>
            <a:spLocks noGrp="1"/>
          </p:cNvSpPr>
          <p:nvPr>
            <p:ph type="title"/>
          </p:nvPr>
        </p:nvSpPr>
        <p:spPr/>
        <p:txBody>
          <a:bodyPr/>
          <a:lstStyle/>
          <a:p>
            <a:r>
              <a:rPr lang="en-US"/>
              <a:t>AHOD2131 Radiation Approach:</a:t>
            </a:r>
            <a:r>
              <a:rPr lang="en-US">
                <a:solidFill>
                  <a:schemeClr val="tx1"/>
                </a:solidFill>
              </a:rPr>
              <a:t> </a:t>
            </a:r>
            <a:r>
              <a:rPr lang="en-US" u="sng">
                <a:solidFill>
                  <a:schemeClr val="tx1"/>
                </a:solidFill>
              </a:rPr>
              <a:t>Central Review</a:t>
            </a:r>
            <a:r>
              <a:rPr lang="en-US"/>
              <a:t> </a:t>
            </a:r>
          </a:p>
        </p:txBody>
      </p:sp>
      <p:sp>
        <p:nvSpPr>
          <p:cNvPr id="3" name="Content Placeholder 2">
            <a:extLst>
              <a:ext uri="{FF2B5EF4-FFF2-40B4-BE49-F238E27FC236}">
                <a16:creationId xmlns:a16="http://schemas.microsoft.com/office/drawing/2014/main" id="{4D5244E4-8D2F-57BC-C9BA-6B4DDAD8FC77}"/>
              </a:ext>
            </a:extLst>
          </p:cNvPr>
          <p:cNvSpPr>
            <a:spLocks noGrp="1"/>
          </p:cNvSpPr>
          <p:nvPr>
            <p:ph idx="1"/>
          </p:nvPr>
        </p:nvSpPr>
        <p:spPr>
          <a:xfrm>
            <a:off x="508000" y="1371599"/>
            <a:ext cx="11125200" cy="4890655"/>
          </a:xfrm>
        </p:spPr>
        <p:txBody>
          <a:bodyPr>
            <a:normAutofit fontScale="92500"/>
          </a:bodyPr>
          <a:lstStyle/>
          <a:p>
            <a:r>
              <a:rPr lang="en-US"/>
              <a:t>All contours &amp; RT plans undergo central review by the study team before the patient is treated</a:t>
            </a:r>
          </a:p>
          <a:p>
            <a:r>
              <a:rPr lang="en-US"/>
              <a:t>Early referral to RO is highly recommended to allow time for treatment planning, submission for central review, contour/plan revision if required, and final approval</a:t>
            </a:r>
          </a:p>
          <a:p>
            <a:r>
              <a:rPr lang="en-US" b="1"/>
              <a:t>Goal: </a:t>
            </a:r>
            <a:r>
              <a:rPr lang="en-US"/>
              <a:t>rigorous, real-time central review, building upon QA performed on prior studies of early-stage HL</a:t>
            </a:r>
          </a:p>
          <a:p>
            <a:pPr lvl="1"/>
            <a:r>
              <a:rPr lang="en-US"/>
              <a:t>EORTC H10: retrospective QA, representative sample of INRT plans, no PET fusion</a:t>
            </a:r>
          </a:p>
          <a:p>
            <a:pPr lvl="1"/>
            <a:r>
              <a:rPr lang="en-US"/>
              <a:t>GHSG HD16/17: retrospective QA, all INRT plans &amp; a representative sample of IFRT plans, no PET fusion</a:t>
            </a:r>
          </a:p>
          <a:p>
            <a:pPr lvl="1"/>
            <a:r>
              <a:rPr lang="en-US"/>
              <a:t>AHOD0031: prospective QA, all plans prior to treatment, APPA fields, no PET fusion</a:t>
            </a:r>
          </a:p>
        </p:txBody>
      </p:sp>
    </p:spTree>
    <p:extLst>
      <p:ext uri="{BB962C8B-B14F-4D97-AF65-F5344CB8AC3E}">
        <p14:creationId xmlns:p14="http://schemas.microsoft.com/office/powerpoint/2010/main" val="75171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24AF9FFB-F19B-0040-6064-0E48972559DD}"/>
              </a:ext>
            </a:extLst>
          </p:cNvPr>
          <p:cNvSpPr/>
          <p:nvPr/>
        </p:nvSpPr>
        <p:spPr>
          <a:xfrm>
            <a:off x="340506" y="287175"/>
            <a:ext cx="3200400" cy="1533236"/>
          </a:xfrm>
          <a:prstGeom prst="downArrowCallout">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Sim CT + contours + PET CT scans</a:t>
            </a:r>
          </a:p>
        </p:txBody>
      </p:sp>
      <p:sp>
        <p:nvSpPr>
          <p:cNvPr id="5" name="Callout: Right Arrow 4">
            <a:extLst>
              <a:ext uri="{FF2B5EF4-FFF2-40B4-BE49-F238E27FC236}">
                <a16:creationId xmlns:a16="http://schemas.microsoft.com/office/drawing/2014/main" id="{854FB61B-D311-719F-77E5-814F1D937881}"/>
              </a:ext>
            </a:extLst>
          </p:cNvPr>
          <p:cNvSpPr/>
          <p:nvPr/>
        </p:nvSpPr>
        <p:spPr>
          <a:xfrm>
            <a:off x="340506" y="2332821"/>
            <a:ext cx="3200400" cy="1080655"/>
          </a:xfrm>
          <a:prstGeom prst="rightArrowCallout">
            <a:avLst>
              <a:gd name="adj1" fmla="val 25000"/>
              <a:gd name="adj2" fmla="val 25000"/>
              <a:gd name="adj3" fmla="val 25000"/>
              <a:gd name="adj4" fmla="val 77098"/>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IROC-RI</a:t>
            </a:r>
          </a:p>
        </p:txBody>
      </p:sp>
      <p:sp>
        <p:nvSpPr>
          <p:cNvPr id="6" name="Callout: Right Arrow 5">
            <a:extLst>
              <a:ext uri="{FF2B5EF4-FFF2-40B4-BE49-F238E27FC236}">
                <a16:creationId xmlns:a16="http://schemas.microsoft.com/office/drawing/2014/main" id="{AF2ADED6-E111-1421-A9F5-C03888C32F96}"/>
              </a:ext>
            </a:extLst>
          </p:cNvPr>
          <p:cNvSpPr/>
          <p:nvPr/>
        </p:nvSpPr>
        <p:spPr>
          <a:xfrm>
            <a:off x="3964648" y="2143475"/>
            <a:ext cx="3200400" cy="1459346"/>
          </a:xfrm>
          <a:prstGeom prst="rightArrowCallout">
            <a:avLst>
              <a:gd name="adj1" fmla="val 26266"/>
              <a:gd name="adj2" fmla="val 23400"/>
              <a:gd name="adj3" fmla="val 28975"/>
              <a:gd name="adj4" fmla="val 77341"/>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Central Review Team (2-4 ROs)</a:t>
            </a:r>
          </a:p>
        </p:txBody>
      </p:sp>
      <p:sp>
        <p:nvSpPr>
          <p:cNvPr id="7" name="Callout: Left-Right Arrow 6">
            <a:extLst>
              <a:ext uri="{FF2B5EF4-FFF2-40B4-BE49-F238E27FC236}">
                <a16:creationId xmlns:a16="http://schemas.microsoft.com/office/drawing/2014/main" id="{D439E146-3342-832D-0298-449FB382BFE3}"/>
              </a:ext>
            </a:extLst>
          </p:cNvPr>
          <p:cNvSpPr/>
          <p:nvPr/>
        </p:nvSpPr>
        <p:spPr>
          <a:xfrm rot="16200000">
            <a:off x="7295535" y="1566203"/>
            <a:ext cx="3200400" cy="2613890"/>
          </a:xfrm>
          <a:prstGeom prst="leftRightArrowCallout">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solidFill>
                  <a:schemeClr val="accent6"/>
                </a:solidFill>
              </a:rPr>
              <a:t>-Read institutional &amp; central review of PETs</a:t>
            </a:r>
          </a:p>
          <a:p>
            <a:pPr algn="ctr"/>
            <a:r>
              <a:rPr lang="en-US">
                <a:solidFill>
                  <a:schemeClr val="accent6"/>
                </a:solidFill>
              </a:rPr>
              <a:t>-Fuse sim CT + PETs</a:t>
            </a:r>
          </a:p>
          <a:p>
            <a:pPr algn="ctr"/>
            <a:r>
              <a:rPr lang="en-US">
                <a:solidFill>
                  <a:schemeClr val="accent6"/>
                </a:solidFill>
              </a:rPr>
              <a:t>-Review target &amp; OAR contours</a:t>
            </a:r>
          </a:p>
        </p:txBody>
      </p:sp>
      <p:sp>
        <p:nvSpPr>
          <p:cNvPr id="8" name="Callout: Left Arrow 7">
            <a:extLst>
              <a:ext uri="{FF2B5EF4-FFF2-40B4-BE49-F238E27FC236}">
                <a16:creationId xmlns:a16="http://schemas.microsoft.com/office/drawing/2014/main" id="{4A456D2C-942A-21FD-7AF9-F012CF0D0A18}"/>
              </a:ext>
            </a:extLst>
          </p:cNvPr>
          <p:cNvSpPr/>
          <p:nvPr/>
        </p:nvSpPr>
        <p:spPr>
          <a:xfrm>
            <a:off x="7295535" y="287175"/>
            <a:ext cx="3200400" cy="886690"/>
          </a:xfrm>
          <a:prstGeom prst="leftArrowCallout">
            <a:avLst>
              <a:gd name="adj1" fmla="val 25000"/>
              <a:gd name="adj2" fmla="val 27515"/>
              <a:gd name="adj3" fmla="val 25000"/>
              <a:gd name="adj4" fmla="val 79153"/>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Deviation</a:t>
            </a:r>
          </a:p>
        </p:txBody>
      </p:sp>
      <p:sp>
        <p:nvSpPr>
          <p:cNvPr id="9" name="Callout: Left Arrow 8">
            <a:extLst>
              <a:ext uri="{FF2B5EF4-FFF2-40B4-BE49-F238E27FC236}">
                <a16:creationId xmlns:a16="http://schemas.microsoft.com/office/drawing/2014/main" id="{658BA76A-B161-7CB5-0D78-10F32E1BBFF7}"/>
              </a:ext>
            </a:extLst>
          </p:cNvPr>
          <p:cNvSpPr/>
          <p:nvPr/>
        </p:nvSpPr>
        <p:spPr>
          <a:xfrm>
            <a:off x="3818021" y="287175"/>
            <a:ext cx="3200400" cy="886690"/>
          </a:xfrm>
          <a:prstGeom prst="leftArrowCallout">
            <a:avLst>
              <a:gd name="adj1" fmla="val 25000"/>
              <a:gd name="adj2" fmla="val 27515"/>
              <a:gd name="adj3" fmla="val 25000"/>
              <a:gd name="adj4" fmla="val 79153"/>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Treating RO notified of changes needed</a:t>
            </a:r>
          </a:p>
        </p:txBody>
      </p:sp>
      <p:sp>
        <p:nvSpPr>
          <p:cNvPr id="10" name="Callout: Left-Right Arrow 9">
            <a:extLst>
              <a:ext uri="{FF2B5EF4-FFF2-40B4-BE49-F238E27FC236}">
                <a16:creationId xmlns:a16="http://schemas.microsoft.com/office/drawing/2014/main" id="{74595510-5950-3724-951B-B050C76447BE}"/>
              </a:ext>
            </a:extLst>
          </p:cNvPr>
          <p:cNvSpPr/>
          <p:nvPr/>
        </p:nvSpPr>
        <p:spPr>
          <a:xfrm>
            <a:off x="7295535" y="4609117"/>
            <a:ext cx="3200400" cy="2108651"/>
          </a:xfrm>
          <a:prstGeom prst="leftRightArrowCallout">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Review RT plan, &amp; doses to </a:t>
            </a:r>
          </a:p>
          <a:p>
            <a:pPr algn="ctr"/>
            <a:r>
              <a:rPr lang="en-US">
                <a:solidFill>
                  <a:schemeClr val="accent6"/>
                </a:solidFill>
              </a:rPr>
              <a:t>OARs &amp; targets</a:t>
            </a:r>
          </a:p>
        </p:txBody>
      </p:sp>
      <p:sp>
        <p:nvSpPr>
          <p:cNvPr id="11" name="Arrow: Curved Right 10">
            <a:extLst>
              <a:ext uri="{FF2B5EF4-FFF2-40B4-BE49-F238E27FC236}">
                <a16:creationId xmlns:a16="http://schemas.microsoft.com/office/drawing/2014/main" id="{A7630549-AF1B-A8B9-D775-F187329227FA}"/>
              </a:ext>
            </a:extLst>
          </p:cNvPr>
          <p:cNvSpPr/>
          <p:nvPr/>
        </p:nvSpPr>
        <p:spPr>
          <a:xfrm flipH="1" flipV="1">
            <a:off x="10649663" y="461935"/>
            <a:ext cx="1399627" cy="5386039"/>
          </a:xfrm>
          <a:prstGeom prst="curvedRightArrow">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Callout: Left Arrow 11">
            <a:extLst>
              <a:ext uri="{FF2B5EF4-FFF2-40B4-BE49-F238E27FC236}">
                <a16:creationId xmlns:a16="http://schemas.microsoft.com/office/drawing/2014/main" id="{9874E9ED-868B-F0C4-7AF1-CE8B552279CD}"/>
              </a:ext>
            </a:extLst>
          </p:cNvPr>
          <p:cNvSpPr/>
          <p:nvPr/>
        </p:nvSpPr>
        <p:spPr>
          <a:xfrm>
            <a:off x="3818021" y="5220097"/>
            <a:ext cx="3200400" cy="886690"/>
          </a:xfrm>
          <a:prstGeom prst="leftArrowCallout">
            <a:avLst>
              <a:gd name="adj1" fmla="val 25000"/>
              <a:gd name="adj2" fmla="val 27515"/>
              <a:gd name="adj3" fmla="val 25000"/>
              <a:gd name="adj4" fmla="val 79153"/>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Per protocol</a:t>
            </a:r>
          </a:p>
        </p:txBody>
      </p:sp>
      <p:sp>
        <p:nvSpPr>
          <p:cNvPr id="13" name="Rectangle 12">
            <a:extLst>
              <a:ext uri="{FF2B5EF4-FFF2-40B4-BE49-F238E27FC236}">
                <a16:creationId xmlns:a16="http://schemas.microsoft.com/office/drawing/2014/main" id="{3BC281E5-2C96-2A17-5018-04774054F86A}"/>
              </a:ext>
            </a:extLst>
          </p:cNvPr>
          <p:cNvSpPr/>
          <p:nvPr/>
        </p:nvSpPr>
        <p:spPr>
          <a:xfrm>
            <a:off x="340506" y="5261998"/>
            <a:ext cx="3200400" cy="802888"/>
          </a:xfrm>
          <a:prstGeom prst="rect">
            <a:avLst/>
          </a:prstGeom>
          <a:solidFill>
            <a:schemeClr val="accent2">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solidFill>
              </a:rPr>
              <a:t>Treating RO notified OK to treat</a:t>
            </a:r>
          </a:p>
        </p:txBody>
      </p:sp>
    </p:spTree>
    <p:extLst>
      <p:ext uri="{BB962C8B-B14F-4D97-AF65-F5344CB8AC3E}">
        <p14:creationId xmlns:p14="http://schemas.microsoft.com/office/powerpoint/2010/main" val="39114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ED82-BBD4-BFF1-B39D-8BB9434A29B3}"/>
              </a:ext>
            </a:extLst>
          </p:cNvPr>
          <p:cNvSpPr>
            <a:spLocks noGrp="1"/>
          </p:cNvSpPr>
          <p:nvPr>
            <p:ph type="title"/>
          </p:nvPr>
        </p:nvSpPr>
        <p:spPr/>
        <p:txBody>
          <a:bodyPr/>
          <a:lstStyle/>
          <a:p>
            <a:r>
              <a:rPr lang="en-US"/>
              <a:t>AHOD2131 Radiation Approach:</a:t>
            </a:r>
            <a:r>
              <a:rPr lang="en-US">
                <a:solidFill>
                  <a:schemeClr val="tx1"/>
                </a:solidFill>
              </a:rPr>
              <a:t> </a:t>
            </a:r>
            <a:r>
              <a:rPr lang="en-US" u="sng">
                <a:solidFill>
                  <a:schemeClr val="tx1"/>
                </a:solidFill>
              </a:rPr>
              <a:t>Central Review</a:t>
            </a:r>
            <a:r>
              <a:rPr lang="en-US"/>
              <a:t> </a:t>
            </a:r>
          </a:p>
        </p:txBody>
      </p:sp>
      <p:sp>
        <p:nvSpPr>
          <p:cNvPr id="3" name="Content Placeholder 2">
            <a:extLst>
              <a:ext uri="{FF2B5EF4-FFF2-40B4-BE49-F238E27FC236}">
                <a16:creationId xmlns:a16="http://schemas.microsoft.com/office/drawing/2014/main" id="{BFEC4EC1-CA6E-6E18-E9BD-8528D3D6748B}"/>
              </a:ext>
            </a:extLst>
          </p:cNvPr>
          <p:cNvSpPr>
            <a:spLocks noGrp="1"/>
          </p:cNvSpPr>
          <p:nvPr>
            <p:ph idx="1"/>
          </p:nvPr>
        </p:nvSpPr>
        <p:spPr/>
        <p:txBody>
          <a:bodyPr>
            <a:normAutofit fontScale="92500" lnSpcReduction="10000"/>
          </a:bodyPr>
          <a:lstStyle/>
          <a:p>
            <a:r>
              <a:rPr lang="en-US"/>
              <a:t>Written feedback with screenshots provided to treating RO regarding the contours &amp; RT plan </a:t>
            </a:r>
          </a:p>
          <a:p>
            <a:r>
              <a:rPr lang="en-US"/>
              <a:t>Average time from receiving RT data at IROC-RI to sending feedback to investigator: 1.8 days</a:t>
            </a:r>
          </a:p>
          <a:p>
            <a:pPr lvl="1"/>
            <a:r>
              <a:rPr lang="en-US"/>
              <a:t>Thank you, IROC-RI team!</a:t>
            </a:r>
          </a:p>
          <a:p>
            <a:r>
              <a:rPr lang="en-US"/>
              <a:t>Deviations (revision required): </a:t>
            </a:r>
          </a:p>
          <a:p>
            <a:pPr lvl="1"/>
            <a:r>
              <a:rPr lang="en-US"/>
              <a:t>Contours: disease missed </a:t>
            </a:r>
          </a:p>
          <a:p>
            <a:pPr lvl="1"/>
            <a:r>
              <a:rPr lang="en-US"/>
              <a:t>Plan: dose to targets or OARs defined as “Deviation Unacceptable” in protocol</a:t>
            </a:r>
          </a:p>
          <a:p>
            <a:r>
              <a:rPr lang="en-US"/>
              <a:t>Variation acceptable (revision optional):</a:t>
            </a:r>
          </a:p>
          <a:p>
            <a:pPr lvl="1"/>
            <a:r>
              <a:rPr lang="en-US"/>
              <a:t>Contours: targets over-contoured</a:t>
            </a:r>
          </a:p>
          <a:p>
            <a:pPr lvl="1"/>
            <a:r>
              <a:rPr lang="en-US"/>
              <a:t>Plan: doses to targets or OARs defined as “Variation Acceptable” in protocol</a:t>
            </a:r>
          </a:p>
        </p:txBody>
      </p:sp>
    </p:spTree>
    <p:extLst>
      <p:ext uri="{BB962C8B-B14F-4D97-AF65-F5344CB8AC3E}">
        <p14:creationId xmlns:p14="http://schemas.microsoft.com/office/powerpoint/2010/main" val="428964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590921"/>
          </a:xfrm>
        </p:spPr>
        <p:txBody>
          <a:bodyPr/>
          <a:lstStyle/>
          <a:p>
            <a:r>
              <a:rPr lang="en-US"/>
              <a:t>Challenge #1: Fusion Confusion</a:t>
            </a:r>
          </a:p>
        </p:txBody>
      </p:sp>
      <p:sp>
        <p:nvSpPr>
          <p:cNvPr id="27" name="TextBox 26">
            <a:extLst>
              <a:ext uri="{FF2B5EF4-FFF2-40B4-BE49-F238E27FC236}">
                <a16:creationId xmlns:a16="http://schemas.microsoft.com/office/drawing/2014/main" id="{AA21B609-4BA8-4DAC-BD4B-CDC0DB218FA8}"/>
              </a:ext>
            </a:extLst>
          </p:cNvPr>
          <p:cNvSpPr txBox="1"/>
          <p:nvPr/>
        </p:nvSpPr>
        <p:spPr>
          <a:xfrm>
            <a:off x="3124201" y="5439019"/>
            <a:ext cx="5943599"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6"/>
                </a:solidFill>
              </a:rPr>
              <a:t>PET-directed boost for node with PMR</a:t>
            </a:r>
          </a:p>
          <a:p>
            <a:pPr marL="285750" indent="-285750">
              <a:buFont typeface="Arial" panose="020B0604020202020204" pitchFamily="34" charset="0"/>
              <a:buChar char="•"/>
            </a:pPr>
            <a:r>
              <a:rPr lang="en-US">
                <a:solidFill>
                  <a:schemeClr val="accent6"/>
                </a:solidFill>
              </a:rPr>
              <a:t>Sim performed with arms up, PET with arms down</a:t>
            </a:r>
          </a:p>
          <a:p>
            <a:pPr marL="285750" indent="-285750">
              <a:buFont typeface="Arial" panose="020B0604020202020204" pitchFamily="34" charset="0"/>
              <a:buChar char="•"/>
            </a:pPr>
            <a:r>
              <a:rPr lang="en-US">
                <a:solidFill>
                  <a:schemeClr val="accent6"/>
                </a:solidFill>
              </a:rPr>
              <a:t>Contoured superior LN, meant to contour inferior LN</a:t>
            </a:r>
          </a:p>
        </p:txBody>
      </p:sp>
      <p:grpSp>
        <p:nvGrpSpPr>
          <p:cNvPr id="31" name="Group 30">
            <a:extLst>
              <a:ext uri="{FF2B5EF4-FFF2-40B4-BE49-F238E27FC236}">
                <a16:creationId xmlns:a16="http://schemas.microsoft.com/office/drawing/2014/main" id="{A9D79176-EADC-0553-6691-979BD0786080}"/>
              </a:ext>
            </a:extLst>
          </p:cNvPr>
          <p:cNvGrpSpPr/>
          <p:nvPr/>
        </p:nvGrpSpPr>
        <p:grpSpPr>
          <a:xfrm>
            <a:off x="1904515" y="1090983"/>
            <a:ext cx="8382969" cy="4260627"/>
            <a:chOff x="1904515" y="1090983"/>
            <a:chExt cx="8382969" cy="4260627"/>
          </a:xfrm>
        </p:grpSpPr>
        <p:pic>
          <p:nvPicPr>
            <p:cNvPr id="4" name="Picture 3">
              <a:extLst>
                <a:ext uri="{FF2B5EF4-FFF2-40B4-BE49-F238E27FC236}">
                  <a16:creationId xmlns:a16="http://schemas.microsoft.com/office/drawing/2014/main" id="{8FBF5A18-875F-420E-B662-3E082C0DCF1E}"/>
                </a:ext>
              </a:extLst>
            </p:cNvPr>
            <p:cNvPicPr>
              <a:picLocks noChangeAspect="1"/>
            </p:cNvPicPr>
            <p:nvPr/>
          </p:nvPicPr>
          <p:blipFill>
            <a:blip r:embed="rId3"/>
            <a:srcRect b="41769"/>
            <a:stretch/>
          </p:blipFill>
          <p:spPr>
            <a:xfrm>
              <a:off x="1904515" y="2845152"/>
              <a:ext cx="8382969" cy="2506458"/>
            </a:xfrm>
            <a:prstGeom prst="rect">
              <a:avLst/>
            </a:prstGeom>
          </p:spPr>
        </p:pic>
        <p:pic>
          <p:nvPicPr>
            <p:cNvPr id="30" name="Picture 29">
              <a:extLst>
                <a:ext uri="{FF2B5EF4-FFF2-40B4-BE49-F238E27FC236}">
                  <a16:creationId xmlns:a16="http://schemas.microsoft.com/office/drawing/2014/main" id="{9259B871-ACED-6F3F-66D7-6A9CA39BC766}"/>
                </a:ext>
              </a:extLst>
            </p:cNvPr>
            <p:cNvPicPr>
              <a:picLocks noChangeAspect="1"/>
            </p:cNvPicPr>
            <p:nvPr/>
          </p:nvPicPr>
          <p:blipFill>
            <a:blip r:embed="rId3"/>
            <a:srcRect t="59247"/>
            <a:stretch/>
          </p:blipFill>
          <p:spPr>
            <a:xfrm>
              <a:off x="1904515" y="1090983"/>
              <a:ext cx="8382969" cy="1754169"/>
            </a:xfrm>
            <a:prstGeom prst="rect">
              <a:avLst/>
            </a:prstGeom>
          </p:spPr>
        </p:pic>
      </p:grpSp>
      <p:cxnSp>
        <p:nvCxnSpPr>
          <p:cNvPr id="33" name="Straight Arrow Connector 32">
            <a:extLst>
              <a:ext uri="{FF2B5EF4-FFF2-40B4-BE49-F238E27FC236}">
                <a16:creationId xmlns:a16="http://schemas.microsoft.com/office/drawing/2014/main" id="{101FC213-14CB-477E-3604-6E6DF4A0DEDA}"/>
              </a:ext>
            </a:extLst>
          </p:cNvPr>
          <p:cNvCxnSpPr>
            <a:cxnSpLocks/>
          </p:cNvCxnSpPr>
          <p:nvPr/>
        </p:nvCxnSpPr>
        <p:spPr>
          <a:xfrm flipH="1">
            <a:off x="9805731" y="3657601"/>
            <a:ext cx="601579" cy="3007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96A8649-8887-5321-C188-3FEB4D746647}"/>
              </a:ext>
            </a:extLst>
          </p:cNvPr>
          <p:cNvSpPr txBox="1"/>
          <p:nvPr/>
        </p:nvSpPr>
        <p:spPr>
          <a:xfrm>
            <a:off x="10454432" y="3477121"/>
            <a:ext cx="1261884" cy="369332"/>
          </a:xfrm>
          <a:prstGeom prst="rect">
            <a:avLst/>
          </a:prstGeom>
          <a:noFill/>
        </p:spPr>
        <p:txBody>
          <a:bodyPr wrap="none" rtlCol="0">
            <a:spAutoFit/>
          </a:bodyPr>
          <a:lstStyle/>
          <a:p>
            <a:r>
              <a:rPr lang="en-US">
                <a:solidFill>
                  <a:srgbClr val="FF0000"/>
                </a:solidFill>
              </a:rPr>
              <a:t>Contoured</a:t>
            </a:r>
          </a:p>
        </p:txBody>
      </p:sp>
      <p:sp>
        <p:nvSpPr>
          <p:cNvPr id="36" name="TextBox 35">
            <a:extLst>
              <a:ext uri="{FF2B5EF4-FFF2-40B4-BE49-F238E27FC236}">
                <a16:creationId xmlns:a16="http://schemas.microsoft.com/office/drawing/2014/main" id="{01666777-E637-7F94-3014-1341FCBD7EE2}"/>
              </a:ext>
            </a:extLst>
          </p:cNvPr>
          <p:cNvSpPr txBox="1"/>
          <p:nvPr/>
        </p:nvSpPr>
        <p:spPr>
          <a:xfrm>
            <a:off x="10454432" y="3958390"/>
            <a:ext cx="1419726" cy="646331"/>
          </a:xfrm>
          <a:prstGeom prst="rect">
            <a:avLst/>
          </a:prstGeom>
          <a:noFill/>
        </p:spPr>
        <p:txBody>
          <a:bodyPr wrap="square" rtlCol="0">
            <a:spAutoFit/>
          </a:bodyPr>
          <a:lstStyle/>
          <a:p>
            <a:r>
              <a:rPr lang="en-US">
                <a:solidFill>
                  <a:schemeClr val="accent4">
                    <a:lumMod val="60000"/>
                    <a:lumOff val="40000"/>
                  </a:schemeClr>
                </a:solidFill>
              </a:rPr>
              <a:t>Intended to contour</a:t>
            </a:r>
          </a:p>
        </p:txBody>
      </p:sp>
      <p:cxnSp>
        <p:nvCxnSpPr>
          <p:cNvPr id="38" name="Straight Arrow Connector 37">
            <a:extLst>
              <a:ext uri="{FF2B5EF4-FFF2-40B4-BE49-F238E27FC236}">
                <a16:creationId xmlns:a16="http://schemas.microsoft.com/office/drawing/2014/main" id="{8D496770-3829-EC61-F6F1-9ED491946C03}"/>
              </a:ext>
            </a:extLst>
          </p:cNvPr>
          <p:cNvCxnSpPr>
            <a:cxnSpLocks/>
          </p:cNvCxnSpPr>
          <p:nvPr/>
        </p:nvCxnSpPr>
        <p:spPr>
          <a:xfrm flipH="1" flipV="1">
            <a:off x="9926053" y="4245459"/>
            <a:ext cx="553449" cy="1"/>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D8D17AC-614C-BA01-00DB-973295378CB3}"/>
              </a:ext>
            </a:extLst>
          </p:cNvPr>
          <p:cNvCxnSpPr>
            <a:cxnSpLocks/>
            <a:stCxn id="40" idx="1"/>
          </p:cNvCxnSpPr>
          <p:nvPr/>
        </p:nvCxnSpPr>
        <p:spPr>
          <a:xfrm flipH="1">
            <a:off x="8923411" y="1804918"/>
            <a:ext cx="1531021" cy="3326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940F7BF-BBD4-8BFB-D898-762022475510}"/>
              </a:ext>
            </a:extLst>
          </p:cNvPr>
          <p:cNvSpPr txBox="1"/>
          <p:nvPr/>
        </p:nvSpPr>
        <p:spPr>
          <a:xfrm>
            <a:off x="10454432" y="1620252"/>
            <a:ext cx="1261884" cy="369332"/>
          </a:xfrm>
          <a:prstGeom prst="rect">
            <a:avLst/>
          </a:prstGeom>
          <a:noFill/>
        </p:spPr>
        <p:txBody>
          <a:bodyPr wrap="none" rtlCol="0">
            <a:spAutoFit/>
          </a:bodyPr>
          <a:lstStyle/>
          <a:p>
            <a:r>
              <a:rPr lang="en-US">
                <a:solidFill>
                  <a:srgbClr val="FF0000"/>
                </a:solidFill>
              </a:rPr>
              <a:t>Contoured</a:t>
            </a:r>
          </a:p>
        </p:txBody>
      </p:sp>
      <p:sp>
        <p:nvSpPr>
          <p:cNvPr id="41" name="TextBox 40">
            <a:extLst>
              <a:ext uri="{FF2B5EF4-FFF2-40B4-BE49-F238E27FC236}">
                <a16:creationId xmlns:a16="http://schemas.microsoft.com/office/drawing/2014/main" id="{2E8C093D-0AA7-434B-B1BC-C6D669424200}"/>
              </a:ext>
            </a:extLst>
          </p:cNvPr>
          <p:cNvSpPr txBox="1"/>
          <p:nvPr/>
        </p:nvSpPr>
        <p:spPr>
          <a:xfrm>
            <a:off x="10454432" y="2101521"/>
            <a:ext cx="1419726" cy="646331"/>
          </a:xfrm>
          <a:prstGeom prst="rect">
            <a:avLst/>
          </a:prstGeom>
          <a:noFill/>
        </p:spPr>
        <p:txBody>
          <a:bodyPr wrap="square" rtlCol="0">
            <a:spAutoFit/>
          </a:bodyPr>
          <a:lstStyle/>
          <a:p>
            <a:r>
              <a:rPr lang="en-US">
                <a:solidFill>
                  <a:schemeClr val="accent4">
                    <a:lumMod val="60000"/>
                    <a:lumOff val="40000"/>
                  </a:schemeClr>
                </a:solidFill>
              </a:rPr>
              <a:t>Intended to contour</a:t>
            </a:r>
          </a:p>
        </p:txBody>
      </p:sp>
      <p:cxnSp>
        <p:nvCxnSpPr>
          <p:cNvPr id="42" name="Straight Arrow Connector 41">
            <a:extLst>
              <a:ext uri="{FF2B5EF4-FFF2-40B4-BE49-F238E27FC236}">
                <a16:creationId xmlns:a16="http://schemas.microsoft.com/office/drawing/2014/main" id="{1BD75CC6-0343-53B4-D40C-79BAA5EE2387}"/>
              </a:ext>
            </a:extLst>
          </p:cNvPr>
          <p:cNvCxnSpPr>
            <a:cxnSpLocks/>
          </p:cNvCxnSpPr>
          <p:nvPr/>
        </p:nvCxnSpPr>
        <p:spPr>
          <a:xfrm flipH="1">
            <a:off x="9043733" y="2352494"/>
            <a:ext cx="1243751" cy="0"/>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37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590921"/>
          </a:xfrm>
        </p:spPr>
        <p:txBody>
          <a:bodyPr/>
          <a:lstStyle/>
          <a:p>
            <a:r>
              <a:rPr lang="en-US"/>
              <a:t>Challenge #1: Fusion Confusion</a:t>
            </a:r>
          </a:p>
        </p:txBody>
      </p:sp>
      <p:sp>
        <p:nvSpPr>
          <p:cNvPr id="3" name="Content Placeholder 2"/>
          <p:cNvSpPr>
            <a:spLocks noGrp="1"/>
          </p:cNvSpPr>
          <p:nvPr>
            <p:ph idx="1"/>
          </p:nvPr>
        </p:nvSpPr>
        <p:spPr>
          <a:xfrm>
            <a:off x="880734" y="1570444"/>
            <a:ext cx="10930269" cy="4351338"/>
          </a:xfrm>
        </p:spPr>
        <p:txBody>
          <a:bodyPr>
            <a:normAutofit/>
          </a:bodyPr>
          <a:lstStyle/>
          <a:p>
            <a:r>
              <a:rPr lang="en-US"/>
              <a:t>Differences in body positioning for PET and sim CT complicate interpretation of registered images</a:t>
            </a:r>
          </a:p>
          <a:p>
            <a:pPr lvl="1"/>
            <a:r>
              <a:rPr lang="en-US"/>
              <a:t>Arms up vs. down</a:t>
            </a:r>
          </a:p>
          <a:p>
            <a:pPr lvl="1"/>
            <a:r>
              <a:rPr lang="en-US"/>
              <a:t>Differences in neck flexion</a:t>
            </a:r>
          </a:p>
          <a:p>
            <a:r>
              <a:rPr lang="en-US"/>
              <a:t>Suggestions:</a:t>
            </a:r>
          </a:p>
          <a:p>
            <a:pPr lvl="1"/>
            <a:r>
              <a:rPr lang="en-US"/>
              <a:t>Try to sim with the same body position that was used for the PET, if it is acceptable for RT</a:t>
            </a:r>
          </a:p>
          <a:p>
            <a:pPr lvl="1"/>
            <a:r>
              <a:rPr lang="en-US"/>
              <a:t>A “mental fusion” may be valuable</a:t>
            </a:r>
          </a:p>
        </p:txBody>
      </p:sp>
    </p:spTree>
    <p:extLst>
      <p:ext uri="{BB962C8B-B14F-4D97-AF65-F5344CB8AC3E}">
        <p14:creationId xmlns:p14="http://schemas.microsoft.com/office/powerpoint/2010/main" val="335823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EA08-E7A8-B3E0-A972-811ED1867CEC}"/>
              </a:ext>
            </a:extLst>
          </p:cNvPr>
          <p:cNvSpPr>
            <a:spLocks noGrp="1"/>
          </p:cNvSpPr>
          <p:nvPr>
            <p:ph type="title"/>
          </p:nvPr>
        </p:nvSpPr>
        <p:spPr/>
        <p:txBody>
          <a:bodyPr/>
          <a:lstStyle/>
          <a:p>
            <a:r>
              <a:rPr lang="en-US"/>
              <a:t>AHOD2131 Radiation Approach: </a:t>
            </a:r>
            <a:r>
              <a:rPr lang="en-US" u="sng">
                <a:solidFill>
                  <a:schemeClr val="tx1"/>
                </a:solidFill>
              </a:rPr>
              <a:t>Target Volume</a:t>
            </a:r>
          </a:p>
        </p:txBody>
      </p:sp>
      <p:sp>
        <p:nvSpPr>
          <p:cNvPr id="3" name="Content Placeholder 2">
            <a:extLst>
              <a:ext uri="{FF2B5EF4-FFF2-40B4-BE49-F238E27FC236}">
                <a16:creationId xmlns:a16="http://schemas.microsoft.com/office/drawing/2014/main" id="{21108725-5D20-58EC-B776-1DBFF424AB77}"/>
              </a:ext>
            </a:extLst>
          </p:cNvPr>
          <p:cNvSpPr>
            <a:spLocks noGrp="1"/>
          </p:cNvSpPr>
          <p:nvPr>
            <p:ph idx="1"/>
          </p:nvPr>
        </p:nvSpPr>
        <p:spPr>
          <a:xfrm>
            <a:off x="508000" y="1371599"/>
            <a:ext cx="6502348" cy="4957011"/>
          </a:xfrm>
          <a:solidFill>
            <a:schemeClr val="accent5"/>
          </a:solidFill>
        </p:spPr>
        <p:txBody>
          <a:bodyPr>
            <a:normAutofit/>
          </a:bodyPr>
          <a:lstStyle/>
          <a:p>
            <a:r>
              <a:rPr lang="en-US" sz="3200"/>
              <a:t>Involved site RT +/- PET-directed boost</a:t>
            </a:r>
          </a:p>
          <a:p>
            <a:pPr lvl="1"/>
            <a:r>
              <a:rPr lang="en-US" sz="2800" b="1"/>
              <a:t>ISRT</a:t>
            </a:r>
            <a:r>
              <a:rPr lang="en-US" sz="2800"/>
              <a:t>: LNs/tissues originally involved with HL, accounting for anatomic changes following chemotherapy</a:t>
            </a:r>
          </a:p>
          <a:p>
            <a:pPr lvl="2"/>
            <a:r>
              <a:rPr lang="en-US" sz="2400"/>
              <a:t>Volumes are individualized &amp; typically smaller than historic IFRT fields</a:t>
            </a:r>
          </a:p>
          <a:p>
            <a:pPr lvl="1"/>
            <a:r>
              <a:rPr lang="en-US" sz="2800" b="1"/>
              <a:t>PET-directed boost</a:t>
            </a:r>
            <a:r>
              <a:rPr lang="en-US" sz="2800"/>
              <a:t>: tissue in PMR at completion of systemic therapy</a:t>
            </a:r>
          </a:p>
          <a:p>
            <a:pPr lvl="2"/>
            <a:r>
              <a:rPr lang="en-US" sz="2600"/>
              <a:t>Deauville 4-5, even if LYRIC IR</a:t>
            </a:r>
          </a:p>
          <a:p>
            <a:endParaRPr lang="en-US" sz="3200"/>
          </a:p>
        </p:txBody>
      </p:sp>
      <p:sp>
        <p:nvSpPr>
          <p:cNvPr id="5" name="TextBox 4">
            <a:extLst>
              <a:ext uri="{FF2B5EF4-FFF2-40B4-BE49-F238E27FC236}">
                <a16:creationId xmlns:a16="http://schemas.microsoft.com/office/drawing/2014/main" id="{1B71A7A3-0752-C705-9A14-2427DF118619}"/>
              </a:ext>
            </a:extLst>
          </p:cNvPr>
          <p:cNvSpPr txBox="1"/>
          <p:nvPr/>
        </p:nvSpPr>
        <p:spPr>
          <a:xfrm>
            <a:off x="9979377" y="1054564"/>
            <a:ext cx="1788865" cy="400110"/>
          </a:xfrm>
          <a:prstGeom prst="rect">
            <a:avLst/>
          </a:prstGeom>
          <a:noFill/>
        </p:spPr>
        <p:txBody>
          <a:bodyPr wrap="square" rtlCol="0">
            <a:spAutoFit/>
          </a:bodyPr>
          <a:lstStyle/>
          <a:p>
            <a:pPr algn="ctr"/>
            <a:r>
              <a:rPr lang="en-US" sz="2000">
                <a:solidFill>
                  <a:schemeClr val="accent6"/>
                </a:solidFill>
              </a:rPr>
              <a:t>ISRT</a:t>
            </a:r>
          </a:p>
        </p:txBody>
      </p:sp>
      <p:sp>
        <p:nvSpPr>
          <p:cNvPr id="7" name="TextBox 6">
            <a:extLst>
              <a:ext uri="{FF2B5EF4-FFF2-40B4-BE49-F238E27FC236}">
                <a16:creationId xmlns:a16="http://schemas.microsoft.com/office/drawing/2014/main" id="{4B4F9516-FBCE-193C-56BE-FEAE80D6347B}"/>
              </a:ext>
            </a:extLst>
          </p:cNvPr>
          <p:cNvSpPr txBox="1"/>
          <p:nvPr/>
        </p:nvSpPr>
        <p:spPr>
          <a:xfrm>
            <a:off x="6808332" y="1054564"/>
            <a:ext cx="3145818" cy="400110"/>
          </a:xfrm>
          <a:prstGeom prst="rect">
            <a:avLst/>
          </a:prstGeom>
          <a:noFill/>
        </p:spPr>
        <p:txBody>
          <a:bodyPr wrap="square" rtlCol="0">
            <a:spAutoFit/>
          </a:bodyPr>
          <a:lstStyle/>
          <a:p>
            <a:pPr algn="ctr"/>
            <a:r>
              <a:rPr lang="en-US" sz="2000">
                <a:solidFill>
                  <a:schemeClr val="accent6"/>
                </a:solidFill>
              </a:rPr>
              <a:t>Pre-chemo Disease</a:t>
            </a:r>
          </a:p>
        </p:txBody>
      </p:sp>
      <p:pic>
        <p:nvPicPr>
          <p:cNvPr id="8" name="Picture 7" descr="A cartoon of a person's body&#10;&#10;Description automatically generated">
            <a:extLst>
              <a:ext uri="{FF2B5EF4-FFF2-40B4-BE49-F238E27FC236}">
                <a16:creationId xmlns:a16="http://schemas.microsoft.com/office/drawing/2014/main" id="{831032DF-F983-CDC1-27CA-3A9641E03F3B}"/>
              </a:ext>
            </a:extLst>
          </p:cNvPr>
          <p:cNvPicPr>
            <a:picLocks noChangeAspect="1"/>
          </p:cNvPicPr>
          <p:nvPr/>
        </p:nvPicPr>
        <p:blipFill rotWithShape="1">
          <a:blip r:embed="rId3">
            <a:extLst>
              <a:ext uri="{28A0092B-C50C-407E-A947-70E740481C1C}">
                <a14:useLocalDpi xmlns:a14="http://schemas.microsoft.com/office/drawing/2010/main" val="0"/>
              </a:ext>
            </a:extLst>
          </a:blip>
          <a:srcRect l="14603" r="16702"/>
          <a:stretch/>
        </p:blipFill>
        <p:spPr>
          <a:xfrm>
            <a:off x="7259566" y="1411595"/>
            <a:ext cx="2243350" cy="2286000"/>
          </a:xfrm>
          <a:prstGeom prst="rect">
            <a:avLst/>
          </a:prstGeom>
        </p:spPr>
      </p:pic>
      <p:pic>
        <p:nvPicPr>
          <p:cNvPr id="9" name="Picture 8" descr="A cartoon of a person's body&#10;&#10;Description automatically generated">
            <a:extLst>
              <a:ext uri="{FF2B5EF4-FFF2-40B4-BE49-F238E27FC236}">
                <a16:creationId xmlns:a16="http://schemas.microsoft.com/office/drawing/2014/main" id="{3A80FB0F-B1A2-C802-D355-57FA3CF2E74D}"/>
              </a:ext>
            </a:extLst>
          </p:cNvPr>
          <p:cNvPicPr>
            <a:picLocks noChangeAspect="1"/>
          </p:cNvPicPr>
          <p:nvPr/>
        </p:nvPicPr>
        <p:blipFill>
          <a:blip r:embed="rId4">
            <a:extLst>
              <a:ext uri="{28A0092B-C50C-407E-A947-70E740481C1C}">
                <a14:useLocalDpi xmlns:a14="http://schemas.microsoft.com/office/drawing/2010/main" val="0"/>
              </a:ext>
            </a:extLst>
          </a:blip>
          <a:srcRect l="14925" r="16381"/>
          <a:stretch/>
        </p:blipFill>
        <p:spPr>
          <a:xfrm>
            <a:off x="9752134" y="1411595"/>
            <a:ext cx="2243351" cy="2286000"/>
          </a:xfrm>
          <a:prstGeom prst="rect">
            <a:avLst/>
          </a:prstGeom>
        </p:spPr>
      </p:pic>
      <p:pic>
        <p:nvPicPr>
          <p:cNvPr id="12" name="Picture 11" descr="A cartoon of a person's body&#10;&#10;Description automatically generated">
            <a:extLst>
              <a:ext uri="{FF2B5EF4-FFF2-40B4-BE49-F238E27FC236}">
                <a16:creationId xmlns:a16="http://schemas.microsoft.com/office/drawing/2014/main" id="{6B69FD38-2775-D26E-05D9-4E40E4CB2E3E}"/>
              </a:ext>
            </a:extLst>
          </p:cNvPr>
          <p:cNvPicPr>
            <a:picLocks noChangeAspect="1"/>
          </p:cNvPicPr>
          <p:nvPr/>
        </p:nvPicPr>
        <p:blipFill>
          <a:blip r:embed="rId5">
            <a:extLst>
              <a:ext uri="{28A0092B-C50C-407E-A947-70E740481C1C}">
                <a14:useLocalDpi xmlns:a14="http://schemas.microsoft.com/office/drawing/2010/main" val="0"/>
              </a:ext>
            </a:extLst>
          </a:blip>
          <a:srcRect l="17196" r="17775"/>
          <a:stretch/>
        </p:blipFill>
        <p:spPr>
          <a:xfrm>
            <a:off x="7319423" y="4286962"/>
            <a:ext cx="2123637" cy="2286000"/>
          </a:xfrm>
          <a:prstGeom prst="rect">
            <a:avLst/>
          </a:prstGeom>
        </p:spPr>
      </p:pic>
      <p:pic>
        <p:nvPicPr>
          <p:cNvPr id="13" name="Picture 12" descr="A cartoon of a person's body&#10;&#10;Description automatically generated">
            <a:extLst>
              <a:ext uri="{FF2B5EF4-FFF2-40B4-BE49-F238E27FC236}">
                <a16:creationId xmlns:a16="http://schemas.microsoft.com/office/drawing/2014/main" id="{6377BD0E-CAF2-E012-8F55-5F3F5DC97045}"/>
              </a:ext>
            </a:extLst>
          </p:cNvPr>
          <p:cNvPicPr>
            <a:picLocks noChangeAspect="1"/>
          </p:cNvPicPr>
          <p:nvPr/>
        </p:nvPicPr>
        <p:blipFill>
          <a:blip r:embed="rId6">
            <a:extLst>
              <a:ext uri="{28A0092B-C50C-407E-A947-70E740481C1C}">
                <a14:useLocalDpi xmlns:a14="http://schemas.microsoft.com/office/drawing/2010/main" val="0"/>
              </a:ext>
            </a:extLst>
          </a:blip>
          <a:srcRect l="17162" r="17810"/>
          <a:stretch/>
        </p:blipFill>
        <p:spPr>
          <a:xfrm>
            <a:off x="9811991" y="4298392"/>
            <a:ext cx="2123637" cy="2286000"/>
          </a:xfrm>
          <a:prstGeom prst="rect">
            <a:avLst/>
          </a:prstGeom>
        </p:spPr>
      </p:pic>
      <p:sp>
        <p:nvSpPr>
          <p:cNvPr id="14" name="TextBox 13">
            <a:extLst>
              <a:ext uri="{FF2B5EF4-FFF2-40B4-BE49-F238E27FC236}">
                <a16:creationId xmlns:a16="http://schemas.microsoft.com/office/drawing/2014/main" id="{18710CCF-2A15-A251-1614-DE0B943EFB5B}"/>
              </a:ext>
            </a:extLst>
          </p:cNvPr>
          <p:cNvSpPr txBox="1"/>
          <p:nvPr/>
        </p:nvSpPr>
        <p:spPr>
          <a:xfrm>
            <a:off x="7801595" y="3981124"/>
            <a:ext cx="1159292" cy="369332"/>
          </a:xfrm>
          <a:prstGeom prst="rect">
            <a:avLst/>
          </a:prstGeom>
          <a:noFill/>
        </p:spPr>
        <p:txBody>
          <a:bodyPr wrap="none" rtlCol="0">
            <a:spAutoFit/>
          </a:bodyPr>
          <a:lstStyle/>
          <a:p>
            <a:r>
              <a:rPr lang="en-US">
                <a:solidFill>
                  <a:schemeClr val="accent6"/>
                </a:solidFill>
              </a:rPr>
              <a:t>PMR Site</a:t>
            </a:r>
          </a:p>
        </p:txBody>
      </p:sp>
      <p:sp>
        <p:nvSpPr>
          <p:cNvPr id="15" name="TextBox 14">
            <a:extLst>
              <a:ext uri="{FF2B5EF4-FFF2-40B4-BE49-F238E27FC236}">
                <a16:creationId xmlns:a16="http://schemas.microsoft.com/office/drawing/2014/main" id="{B904D486-30EE-5577-CD0F-84B2497C3B6B}"/>
              </a:ext>
            </a:extLst>
          </p:cNvPr>
          <p:cNvSpPr txBox="1"/>
          <p:nvPr/>
        </p:nvSpPr>
        <p:spPr>
          <a:xfrm>
            <a:off x="9979377" y="3981124"/>
            <a:ext cx="1788865" cy="400110"/>
          </a:xfrm>
          <a:prstGeom prst="rect">
            <a:avLst/>
          </a:prstGeom>
          <a:noFill/>
        </p:spPr>
        <p:txBody>
          <a:bodyPr wrap="square" rtlCol="0">
            <a:spAutoFit/>
          </a:bodyPr>
          <a:lstStyle/>
          <a:p>
            <a:pPr algn="ctr"/>
            <a:r>
              <a:rPr lang="en-US" sz="2000">
                <a:solidFill>
                  <a:schemeClr val="accent6"/>
                </a:solidFill>
              </a:rPr>
              <a:t>Boost</a:t>
            </a:r>
          </a:p>
        </p:txBody>
      </p:sp>
    </p:spTree>
    <p:extLst>
      <p:ext uri="{BB962C8B-B14F-4D97-AF65-F5344CB8AC3E}">
        <p14:creationId xmlns:p14="http://schemas.microsoft.com/office/powerpoint/2010/main" val="1377249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1339-6D45-9B6D-C47A-7E5593A28194}"/>
              </a:ext>
            </a:extLst>
          </p:cNvPr>
          <p:cNvSpPr>
            <a:spLocks noGrp="1"/>
          </p:cNvSpPr>
          <p:nvPr>
            <p:ph type="title"/>
          </p:nvPr>
        </p:nvSpPr>
        <p:spPr/>
        <p:txBody>
          <a:bodyPr/>
          <a:lstStyle/>
          <a:p>
            <a:r>
              <a:rPr lang="en-US"/>
              <a:t>Challenge #2: Site Omission</a:t>
            </a:r>
          </a:p>
        </p:txBody>
      </p:sp>
      <p:pic>
        <p:nvPicPr>
          <p:cNvPr id="5" name="Picture 4">
            <a:extLst>
              <a:ext uri="{FF2B5EF4-FFF2-40B4-BE49-F238E27FC236}">
                <a16:creationId xmlns:a16="http://schemas.microsoft.com/office/drawing/2014/main" id="{FC686278-90A5-C062-29D9-0F805E52A58C}"/>
              </a:ext>
            </a:extLst>
          </p:cNvPr>
          <p:cNvPicPr>
            <a:picLocks noChangeAspect="1"/>
          </p:cNvPicPr>
          <p:nvPr/>
        </p:nvPicPr>
        <p:blipFill>
          <a:blip r:embed="rId2"/>
          <a:stretch>
            <a:fillRect/>
          </a:stretch>
        </p:blipFill>
        <p:spPr>
          <a:xfrm>
            <a:off x="2265535" y="1054339"/>
            <a:ext cx="7660930" cy="4749322"/>
          </a:xfrm>
          <a:prstGeom prst="rect">
            <a:avLst/>
          </a:prstGeom>
        </p:spPr>
      </p:pic>
      <p:sp>
        <p:nvSpPr>
          <p:cNvPr id="6" name="TextBox 5">
            <a:extLst>
              <a:ext uri="{FF2B5EF4-FFF2-40B4-BE49-F238E27FC236}">
                <a16:creationId xmlns:a16="http://schemas.microsoft.com/office/drawing/2014/main" id="{6DDFC9F7-3C44-84BD-AE0F-A0A111DBB762}"/>
              </a:ext>
            </a:extLst>
          </p:cNvPr>
          <p:cNvSpPr txBox="1"/>
          <p:nvPr/>
        </p:nvSpPr>
        <p:spPr>
          <a:xfrm>
            <a:off x="2265535" y="5895603"/>
            <a:ext cx="7973339" cy="369332"/>
          </a:xfrm>
          <a:prstGeom prst="rect">
            <a:avLst/>
          </a:prstGeom>
          <a:noFill/>
        </p:spPr>
        <p:txBody>
          <a:bodyPr wrap="square" rtlCol="0">
            <a:spAutoFit/>
          </a:bodyPr>
          <a:lstStyle/>
          <a:p>
            <a:pPr marL="285750" indent="-285750">
              <a:buFont typeface="Arial" panose="020B0604020202020204" pitchFamily="34" charset="0"/>
              <a:buChar char="•"/>
            </a:pPr>
            <a:r>
              <a:rPr lang="en-US"/>
              <a:t>Initially involved nodes in R neck extended more superiorly than </a:t>
            </a:r>
            <a:r>
              <a:rPr lang="en-US" err="1"/>
              <a:t>CTVisrt</a:t>
            </a:r>
            <a:endParaRPr lang="en-US"/>
          </a:p>
        </p:txBody>
      </p:sp>
      <p:cxnSp>
        <p:nvCxnSpPr>
          <p:cNvPr id="10" name="Straight Arrow Connector 9">
            <a:extLst>
              <a:ext uri="{FF2B5EF4-FFF2-40B4-BE49-F238E27FC236}">
                <a16:creationId xmlns:a16="http://schemas.microsoft.com/office/drawing/2014/main" id="{CADF18AD-9987-D9AF-AC59-530AD09BBFDD}"/>
              </a:ext>
            </a:extLst>
          </p:cNvPr>
          <p:cNvCxnSpPr>
            <a:cxnSpLocks/>
            <a:stCxn id="12" idx="1"/>
          </p:cNvCxnSpPr>
          <p:nvPr/>
        </p:nvCxnSpPr>
        <p:spPr>
          <a:xfrm flipH="1" flipV="1">
            <a:off x="9784080" y="5424437"/>
            <a:ext cx="335929" cy="52314"/>
          </a:xfrm>
          <a:prstGeom prst="straightConnector1">
            <a:avLst/>
          </a:prstGeom>
          <a:ln w="38100">
            <a:solidFill>
              <a:schemeClr val="accent2">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15588C-DD65-DD08-0930-380180F75E79}"/>
              </a:ext>
            </a:extLst>
          </p:cNvPr>
          <p:cNvSpPr txBox="1"/>
          <p:nvPr/>
        </p:nvSpPr>
        <p:spPr>
          <a:xfrm>
            <a:off x="10120009" y="5292085"/>
            <a:ext cx="949940" cy="369332"/>
          </a:xfrm>
          <a:prstGeom prst="rect">
            <a:avLst/>
          </a:prstGeom>
          <a:noFill/>
        </p:spPr>
        <p:txBody>
          <a:bodyPr wrap="none" rtlCol="0">
            <a:spAutoFit/>
          </a:bodyPr>
          <a:lstStyle/>
          <a:p>
            <a:r>
              <a:rPr lang="en-US" err="1">
                <a:solidFill>
                  <a:schemeClr val="accent2">
                    <a:lumMod val="40000"/>
                    <a:lumOff val="60000"/>
                  </a:schemeClr>
                </a:solidFill>
                <a:effectLst>
                  <a:outerShdw blurRad="38100" dist="38100" dir="2700000" algn="tl">
                    <a:srgbClr val="000000">
                      <a:alpha val="43137"/>
                    </a:srgbClr>
                  </a:outerShdw>
                </a:effectLst>
              </a:rPr>
              <a:t>CTVisrt</a:t>
            </a:r>
            <a:endParaRPr lang="en-US">
              <a:solidFill>
                <a:schemeClr val="accent2">
                  <a:lumMod val="40000"/>
                  <a:lumOff val="60000"/>
                </a:schemeClr>
              </a:solidFill>
              <a:effectLst>
                <a:outerShdw blurRad="38100" dist="38100" dir="2700000" algn="tl">
                  <a:srgbClr val="000000">
                    <a:alpha val="43137"/>
                  </a:srgbClr>
                </a:outerShdw>
              </a:effectLst>
            </a:endParaRPr>
          </a:p>
        </p:txBody>
      </p:sp>
      <p:cxnSp>
        <p:nvCxnSpPr>
          <p:cNvPr id="14" name="Straight Arrow Connector 13">
            <a:extLst>
              <a:ext uri="{FF2B5EF4-FFF2-40B4-BE49-F238E27FC236}">
                <a16:creationId xmlns:a16="http://schemas.microsoft.com/office/drawing/2014/main" id="{65386A12-DF3F-6B59-2764-22171C6FBCE0}"/>
              </a:ext>
            </a:extLst>
          </p:cNvPr>
          <p:cNvCxnSpPr>
            <a:cxnSpLocks/>
            <a:stCxn id="16" idx="1"/>
          </p:cNvCxnSpPr>
          <p:nvPr/>
        </p:nvCxnSpPr>
        <p:spPr>
          <a:xfrm flipH="1">
            <a:off x="8765214" y="4339002"/>
            <a:ext cx="1354795" cy="357699"/>
          </a:xfrm>
          <a:prstGeom prst="straightConnector1">
            <a:avLst/>
          </a:prstGeom>
          <a:ln w="38100">
            <a:solidFill>
              <a:srgbClr val="E200C7"/>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2721DC6-F348-71E5-B056-33B8A2488341}"/>
              </a:ext>
            </a:extLst>
          </p:cNvPr>
          <p:cNvSpPr txBox="1"/>
          <p:nvPr/>
        </p:nvSpPr>
        <p:spPr>
          <a:xfrm>
            <a:off x="10120009" y="4015836"/>
            <a:ext cx="1696451" cy="646331"/>
          </a:xfrm>
          <a:prstGeom prst="rect">
            <a:avLst/>
          </a:prstGeom>
          <a:noFill/>
        </p:spPr>
        <p:txBody>
          <a:bodyPr wrap="square" rtlCol="0">
            <a:spAutoFit/>
          </a:bodyPr>
          <a:lstStyle/>
          <a:p>
            <a:r>
              <a:rPr lang="en-US">
                <a:solidFill>
                  <a:srgbClr val="E200C7"/>
                </a:solidFill>
              </a:rPr>
              <a:t>Omitted from </a:t>
            </a:r>
            <a:r>
              <a:rPr lang="en-US" err="1">
                <a:solidFill>
                  <a:srgbClr val="E200C7"/>
                </a:solidFill>
              </a:rPr>
              <a:t>CTVisrt</a:t>
            </a:r>
            <a:endParaRPr lang="en-US">
              <a:solidFill>
                <a:srgbClr val="E200C7"/>
              </a:solidFill>
            </a:endParaRPr>
          </a:p>
        </p:txBody>
      </p:sp>
      <p:cxnSp>
        <p:nvCxnSpPr>
          <p:cNvPr id="17" name="Straight Arrow Connector 16">
            <a:extLst>
              <a:ext uri="{FF2B5EF4-FFF2-40B4-BE49-F238E27FC236}">
                <a16:creationId xmlns:a16="http://schemas.microsoft.com/office/drawing/2014/main" id="{D0BDAD3F-85D4-5D7D-EC52-EDAC9F0C17F5}"/>
              </a:ext>
            </a:extLst>
          </p:cNvPr>
          <p:cNvCxnSpPr>
            <a:cxnSpLocks/>
          </p:cNvCxnSpPr>
          <p:nvPr/>
        </p:nvCxnSpPr>
        <p:spPr>
          <a:xfrm flipH="1">
            <a:off x="8386011" y="1976795"/>
            <a:ext cx="1746030" cy="429520"/>
          </a:xfrm>
          <a:prstGeom prst="straightConnector1">
            <a:avLst/>
          </a:prstGeom>
          <a:ln w="38100">
            <a:solidFill>
              <a:srgbClr val="E200C7"/>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24E206-CF9E-EB53-5C92-BFC615511A44}"/>
              </a:ext>
            </a:extLst>
          </p:cNvPr>
          <p:cNvSpPr txBox="1"/>
          <p:nvPr/>
        </p:nvSpPr>
        <p:spPr>
          <a:xfrm>
            <a:off x="10120009" y="1689725"/>
            <a:ext cx="1696451" cy="646331"/>
          </a:xfrm>
          <a:prstGeom prst="rect">
            <a:avLst/>
          </a:prstGeom>
          <a:noFill/>
        </p:spPr>
        <p:txBody>
          <a:bodyPr wrap="square" rtlCol="0">
            <a:spAutoFit/>
          </a:bodyPr>
          <a:lstStyle/>
          <a:p>
            <a:r>
              <a:rPr lang="en-US">
                <a:solidFill>
                  <a:srgbClr val="E200C7"/>
                </a:solidFill>
              </a:rPr>
              <a:t>Omitted from </a:t>
            </a:r>
            <a:r>
              <a:rPr lang="en-US" err="1">
                <a:solidFill>
                  <a:srgbClr val="E200C7"/>
                </a:solidFill>
              </a:rPr>
              <a:t>CTVisrt</a:t>
            </a:r>
            <a:endParaRPr lang="en-US">
              <a:solidFill>
                <a:srgbClr val="E200C7"/>
              </a:solidFill>
            </a:endParaRPr>
          </a:p>
        </p:txBody>
      </p:sp>
    </p:spTree>
    <p:extLst>
      <p:ext uri="{BB962C8B-B14F-4D97-AF65-F5344CB8AC3E}">
        <p14:creationId xmlns:p14="http://schemas.microsoft.com/office/powerpoint/2010/main" val="3560407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1339-6D45-9B6D-C47A-7E5593A28194}"/>
              </a:ext>
            </a:extLst>
          </p:cNvPr>
          <p:cNvSpPr>
            <a:spLocks noGrp="1"/>
          </p:cNvSpPr>
          <p:nvPr>
            <p:ph type="title"/>
          </p:nvPr>
        </p:nvSpPr>
        <p:spPr/>
        <p:txBody>
          <a:bodyPr/>
          <a:lstStyle/>
          <a:p>
            <a:r>
              <a:rPr lang="en-US"/>
              <a:t>Challenge #2: Site Omission</a:t>
            </a:r>
          </a:p>
        </p:txBody>
      </p:sp>
      <p:sp>
        <p:nvSpPr>
          <p:cNvPr id="3" name="Content Placeholder 2">
            <a:extLst>
              <a:ext uri="{FF2B5EF4-FFF2-40B4-BE49-F238E27FC236}">
                <a16:creationId xmlns:a16="http://schemas.microsoft.com/office/drawing/2014/main" id="{D767DCE5-A173-DBFC-4473-7A8B3E98EEB9}"/>
              </a:ext>
            </a:extLst>
          </p:cNvPr>
          <p:cNvSpPr>
            <a:spLocks noGrp="1"/>
          </p:cNvSpPr>
          <p:nvPr>
            <p:ph idx="1"/>
          </p:nvPr>
        </p:nvSpPr>
        <p:spPr>
          <a:xfrm>
            <a:off x="977233" y="1624264"/>
            <a:ext cx="10392611" cy="4515202"/>
          </a:xfrm>
        </p:spPr>
        <p:txBody>
          <a:bodyPr>
            <a:normAutofit/>
          </a:bodyPr>
          <a:lstStyle/>
          <a:p>
            <a:r>
              <a:rPr lang="en-US"/>
              <a:t>All sites of initial involvement should be included in </a:t>
            </a:r>
            <a:r>
              <a:rPr lang="en-US" err="1"/>
              <a:t>CTVisrt</a:t>
            </a:r>
            <a:r>
              <a:rPr lang="en-US"/>
              <a:t>, even if they respond completely to systemic therapy</a:t>
            </a:r>
          </a:p>
          <a:p>
            <a:r>
              <a:rPr lang="en-US"/>
              <a:t>There might not be an obvious residual abnormality on the sim CT</a:t>
            </a:r>
          </a:p>
          <a:p>
            <a:r>
              <a:rPr lang="en-US"/>
              <a:t>Suggestions:</a:t>
            </a:r>
          </a:p>
          <a:p>
            <a:pPr lvl="1"/>
            <a:r>
              <a:rPr lang="en-US"/>
              <a:t>Carefully review baseline imaging &amp; reports </a:t>
            </a:r>
          </a:p>
          <a:p>
            <a:pPr lvl="1"/>
            <a:r>
              <a:rPr lang="en-US"/>
              <a:t>Review PET central review findings in case of discrepancies between institutional &amp; central review</a:t>
            </a:r>
          </a:p>
        </p:txBody>
      </p:sp>
    </p:spTree>
    <p:extLst>
      <p:ext uri="{BB962C8B-B14F-4D97-AF65-F5344CB8AC3E}">
        <p14:creationId xmlns:p14="http://schemas.microsoft.com/office/powerpoint/2010/main" val="2499216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967A-079E-CD92-DFD1-BEAD00E7E669}"/>
              </a:ext>
            </a:extLst>
          </p:cNvPr>
          <p:cNvSpPr>
            <a:spLocks noGrp="1"/>
          </p:cNvSpPr>
          <p:nvPr>
            <p:ph type="title"/>
          </p:nvPr>
        </p:nvSpPr>
        <p:spPr/>
        <p:txBody>
          <a:bodyPr/>
          <a:lstStyle/>
          <a:p>
            <a:r>
              <a:rPr lang="en-US"/>
              <a:t>Challenge #3: Adjusting for Anatomic Changes </a:t>
            </a:r>
          </a:p>
        </p:txBody>
      </p:sp>
      <p:sp>
        <p:nvSpPr>
          <p:cNvPr id="8" name="TextBox 7">
            <a:extLst>
              <a:ext uri="{FF2B5EF4-FFF2-40B4-BE49-F238E27FC236}">
                <a16:creationId xmlns:a16="http://schemas.microsoft.com/office/drawing/2014/main" id="{D3877844-B973-4ADE-A6A2-FC5C8F67030F}"/>
              </a:ext>
            </a:extLst>
          </p:cNvPr>
          <p:cNvSpPr txBox="1"/>
          <p:nvPr/>
        </p:nvSpPr>
        <p:spPr>
          <a:xfrm>
            <a:off x="2114339" y="5875797"/>
            <a:ext cx="7963322" cy="646331"/>
          </a:xfrm>
          <a:prstGeom prst="rect">
            <a:avLst/>
          </a:prstGeom>
          <a:solidFill>
            <a:schemeClr val="accent5"/>
          </a:solidFill>
        </p:spPr>
        <p:txBody>
          <a:bodyPr wrap="square" rtlCol="0">
            <a:spAutoFit/>
          </a:bodyPr>
          <a:lstStyle/>
          <a:p>
            <a:pPr marL="285750" indent="-285750">
              <a:buFont typeface="Arial" panose="020B0604020202020204" pitchFamily="34" charset="0"/>
              <a:buChar char="•"/>
            </a:pPr>
            <a:r>
              <a:rPr lang="en-US"/>
              <a:t>Bulky mediastinal mass contacted, but did not invade, anterior chest wall </a:t>
            </a:r>
            <a:r>
              <a:rPr lang="en-US">
                <a:sym typeface="Wingdings" pitchFamily="2" charset="2"/>
              </a:rPr>
              <a:t> chest wall does not need to be included in CTV</a:t>
            </a:r>
            <a:endParaRPr lang="en-US"/>
          </a:p>
        </p:txBody>
      </p:sp>
      <p:sp>
        <p:nvSpPr>
          <p:cNvPr id="13" name="TextBox 12">
            <a:extLst>
              <a:ext uri="{FF2B5EF4-FFF2-40B4-BE49-F238E27FC236}">
                <a16:creationId xmlns:a16="http://schemas.microsoft.com/office/drawing/2014/main" id="{BA801739-8939-0E1B-7A39-3DABB311784A}"/>
              </a:ext>
            </a:extLst>
          </p:cNvPr>
          <p:cNvSpPr txBox="1"/>
          <p:nvPr/>
        </p:nvSpPr>
        <p:spPr>
          <a:xfrm>
            <a:off x="8498379" y="4238744"/>
            <a:ext cx="2399055" cy="369332"/>
          </a:xfrm>
          <a:prstGeom prst="rect">
            <a:avLst/>
          </a:prstGeom>
          <a:noFill/>
        </p:spPr>
        <p:txBody>
          <a:bodyPr wrap="none" rtlCol="0">
            <a:spAutoFit/>
          </a:bodyPr>
          <a:lstStyle/>
          <a:p>
            <a:r>
              <a:rPr lang="en-US">
                <a:solidFill>
                  <a:srgbClr val="FFFF00"/>
                </a:solidFill>
                <a:highlight>
                  <a:srgbClr val="000000"/>
                </a:highlight>
              </a:rPr>
              <a:t>Contoured as </a:t>
            </a:r>
            <a:r>
              <a:rPr lang="en-US" err="1">
                <a:solidFill>
                  <a:srgbClr val="FFFF00"/>
                </a:solidFill>
                <a:highlight>
                  <a:srgbClr val="000000"/>
                </a:highlight>
              </a:rPr>
              <a:t>CTVisrt</a:t>
            </a:r>
            <a:endParaRPr lang="en-US">
              <a:solidFill>
                <a:srgbClr val="FFFF00"/>
              </a:solidFill>
              <a:highlight>
                <a:srgbClr val="000000"/>
              </a:highlight>
            </a:endParaRPr>
          </a:p>
        </p:txBody>
      </p:sp>
      <p:sp>
        <p:nvSpPr>
          <p:cNvPr id="15" name="TextBox 14">
            <a:extLst>
              <a:ext uri="{FF2B5EF4-FFF2-40B4-BE49-F238E27FC236}">
                <a16:creationId xmlns:a16="http://schemas.microsoft.com/office/drawing/2014/main" id="{864BD956-3B6F-8A1D-9864-A16660C8DC21}"/>
              </a:ext>
            </a:extLst>
          </p:cNvPr>
          <p:cNvSpPr txBox="1"/>
          <p:nvPr/>
        </p:nvSpPr>
        <p:spPr>
          <a:xfrm>
            <a:off x="8513619" y="1819394"/>
            <a:ext cx="2399055" cy="369332"/>
          </a:xfrm>
          <a:prstGeom prst="rect">
            <a:avLst/>
          </a:prstGeom>
          <a:noFill/>
        </p:spPr>
        <p:txBody>
          <a:bodyPr wrap="none" rtlCol="0">
            <a:spAutoFit/>
          </a:bodyPr>
          <a:lstStyle/>
          <a:p>
            <a:r>
              <a:rPr lang="en-US">
                <a:solidFill>
                  <a:srgbClr val="FFFF00"/>
                </a:solidFill>
                <a:highlight>
                  <a:srgbClr val="000000"/>
                </a:highlight>
              </a:rPr>
              <a:t>Contoured as </a:t>
            </a:r>
            <a:r>
              <a:rPr lang="en-US" err="1">
                <a:solidFill>
                  <a:srgbClr val="FFFF00"/>
                </a:solidFill>
                <a:highlight>
                  <a:srgbClr val="000000"/>
                </a:highlight>
              </a:rPr>
              <a:t>CTVisrt</a:t>
            </a:r>
            <a:endParaRPr lang="en-US">
              <a:solidFill>
                <a:srgbClr val="FFFF00"/>
              </a:solidFill>
              <a:highlight>
                <a:srgbClr val="000000"/>
              </a:highlight>
            </a:endParaRPr>
          </a:p>
        </p:txBody>
      </p:sp>
      <p:pic>
        <p:nvPicPr>
          <p:cNvPr id="3" name="Picture 2">
            <a:extLst>
              <a:ext uri="{FF2B5EF4-FFF2-40B4-BE49-F238E27FC236}">
                <a16:creationId xmlns:a16="http://schemas.microsoft.com/office/drawing/2014/main" id="{400B7C46-2737-AE1B-4B18-C6EC71EA872E}"/>
              </a:ext>
            </a:extLst>
          </p:cNvPr>
          <p:cNvPicPr>
            <a:picLocks noChangeAspect="1"/>
          </p:cNvPicPr>
          <p:nvPr/>
        </p:nvPicPr>
        <p:blipFill>
          <a:blip r:embed="rId2"/>
          <a:stretch>
            <a:fillRect/>
          </a:stretch>
        </p:blipFill>
        <p:spPr>
          <a:xfrm>
            <a:off x="4133983" y="1070911"/>
            <a:ext cx="3924035" cy="4716177"/>
          </a:xfrm>
          <a:prstGeom prst="rect">
            <a:avLst/>
          </a:prstGeom>
        </p:spPr>
      </p:pic>
      <p:cxnSp>
        <p:nvCxnSpPr>
          <p:cNvPr id="12" name="Straight Arrow Connector 11">
            <a:extLst>
              <a:ext uri="{FF2B5EF4-FFF2-40B4-BE49-F238E27FC236}">
                <a16:creationId xmlns:a16="http://schemas.microsoft.com/office/drawing/2014/main" id="{B6C10193-CFCF-4508-2BF8-9149FC5DEF50}"/>
              </a:ext>
            </a:extLst>
          </p:cNvPr>
          <p:cNvCxnSpPr/>
          <p:nvPr/>
        </p:nvCxnSpPr>
        <p:spPr>
          <a:xfrm flipH="1">
            <a:off x="7006590" y="4411980"/>
            <a:ext cx="152019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0FE4FF3-EB9E-3B39-F1C4-779DF8E3A516}"/>
              </a:ext>
            </a:extLst>
          </p:cNvPr>
          <p:cNvCxnSpPr/>
          <p:nvPr/>
        </p:nvCxnSpPr>
        <p:spPr>
          <a:xfrm flipH="1">
            <a:off x="7021830" y="1992630"/>
            <a:ext cx="152019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110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967A-079E-CD92-DFD1-BEAD00E7E669}"/>
              </a:ext>
            </a:extLst>
          </p:cNvPr>
          <p:cNvSpPr>
            <a:spLocks noGrp="1"/>
          </p:cNvSpPr>
          <p:nvPr>
            <p:ph type="title"/>
          </p:nvPr>
        </p:nvSpPr>
        <p:spPr/>
        <p:txBody>
          <a:bodyPr/>
          <a:lstStyle/>
          <a:p>
            <a:r>
              <a:rPr lang="en-US"/>
              <a:t>Challenge #3: Adjusting for Anatomic Changes</a:t>
            </a:r>
          </a:p>
        </p:txBody>
      </p:sp>
      <p:sp>
        <p:nvSpPr>
          <p:cNvPr id="3" name="Content Placeholder 2">
            <a:extLst>
              <a:ext uri="{FF2B5EF4-FFF2-40B4-BE49-F238E27FC236}">
                <a16:creationId xmlns:a16="http://schemas.microsoft.com/office/drawing/2014/main" id="{C2AD448C-494F-CB35-70D1-2BB19FCB8CEA}"/>
              </a:ext>
            </a:extLst>
          </p:cNvPr>
          <p:cNvSpPr>
            <a:spLocks noGrp="1"/>
          </p:cNvSpPr>
          <p:nvPr>
            <p:ph idx="1"/>
          </p:nvPr>
        </p:nvSpPr>
        <p:spPr>
          <a:xfrm>
            <a:off x="1068070" y="1485900"/>
            <a:ext cx="10167620" cy="4515202"/>
          </a:xfrm>
        </p:spPr>
        <p:txBody>
          <a:bodyPr>
            <a:normAutofit/>
          </a:bodyPr>
          <a:lstStyle/>
          <a:p>
            <a:r>
              <a:rPr lang="en-US"/>
              <a:t>CTV</a:t>
            </a:r>
          </a:p>
          <a:p>
            <a:pPr lvl="1"/>
            <a:r>
              <a:rPr lang="en-US"/>
              <a:t>Should account for anatomic changes that occur with chemotherapy </a:t>
            </a:r>
          </a:p>
          <a:p>
            <a:pPr lvl="1"/>
            <a:r>
              <a:rPr lang="en-US"/>
              <a:t>Should include tissues that were infiltrated by lymphoma at diagnosis</a:t>
            </a:r>
          </a:p>
          <a:p>
            <a:pPr lvl="1"/>
            <a:r>
              <a:rPr lang="en-US"/>
              <a:t>Should not include tissues that were only contacted/displaced </a:t>
            </a:r>
          </a:p>
          <a:p>
            <a:r>
              <a:rPr lang="en-US"/>
              <a:t>Suggestions:</a:t>
            </a:r>
          </a:p>
          <a:p>
            <a:pPr lvl="1"/>
            <a:r>
              <a:rPr lang="en-US"/>
              <a:t>Carefully review imaging &amp; reports </a:t>
            </a:r>
          </a:p>
          <a:p>
            <a:pPr lvl="1"/>
            <a:r>
              <a:rPr lang="en-US"/>
              <a:t>Consider whether normal tissues were infiltrated (include in CTV) or contacted/displaced (exclude from CTV)</a:t>
            </a:r>
          </a:p>
          <a:p>
            <a:endParaRPr lang="en-US"/>
          </a:p>
        </p:txBody>
      </p:sp>
    </p:spTree>
    <p:extLst>
      <p:ext uri="{BB962C8B-B14F-4D97-AF65-F5344CB8AC3E}">
        <p14:creationId xmlns:p14="http://schemas.microsoft.com/office/powerpoint/2010/main" val="111498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E263-4671-E6A0-881D-951B6ECB4357}"/>
              </a:ext>
            </a:extLst>
          </p:cNvPr>
          <p:cNvSpPr>
            <a:spLocks noGrp="1"/>
          </p:cNvSpPr>
          <p:nvPr>
            <p:ph type="title"/>
          </p:nvPr>
        </p:nvSpPr>
        <p:spPr/>
        <p:txBody>
          <a:bodyPr/>
          <a:lstStyle/>
          <a:p>
            <a:r>
              <a:rPr lang="en-US"/>
              <a:t>Final Thoughts</a:t>
            </a:r>
          </a:p>
        </p:txBody>
      </p:sp>
      <p:sp>
        <p:nvSpPr>
          <p:cNvPr id="3" name="Content Placeholder 2">
            <a:extLst>
              <a:ext uri="{FF2B5EF4-FFF2-40B4-BE49-F238E27FC236}">
                <a16:creationId xmlns:a16="http://schemas.microsoft.com/office/drawing/2014/main" id="{DDD649DC-8E80-3868-C583-DDA1EEBE56D4}"/>
              </a:ext>
            </a:extLst>
          </p:cNvPr>
          <p:cNvSpPr>
            <a:spLocks noGrp="1"/>
          </p:cNvSpPr>
          <p:nvPr>
            <p:ph idx="1"/>
          </p:nvPr>
        </p:nvSpPr>
        <p:spPr>
          <a:xfrm>
            <a:off x="507999" y="1260760"/>
            <a:ext cx="11125201" cy="4720590"/>
          </a:xfrm>
        </p:spPr>
        <p:txBody>
          <a:bodyPr>
            <a:normAutofit lnSpcReduction="10000"/>
          </a:bodyPr>
          <a:lstStyle/>
          <a:p>
            <a:r>
              <a:rPr lang="en-US"/>
              <a:t>AHOD2131 </a:t>
            </a:r>
          </a:p>
          <a:p>
            <a:pPr lvl="1"/>
            <a:r>
              <a:rPr lang="en-US"/>
              <a:t>Employs a modern, individualized RT approach</a:t>
            </a:r>
          </a:p>
          <a:p>
            <a:pPr lvl="1"/>
            <a:r>
              <a:rPr lang="en-US"/>
              <a:t>Prescribes RT for a small subset of patients with the greatest risk of relapse </a:t>
            </a:r>
          </a:p>
          <a:p>
            <a:pPr lvl="1"/>
            <a:r>
              <a:rPr lang="en-US"/>
              <a:t>Incorporates rigorous pre-treatment RT review </a:t>
            </a:r>
          </a:p>
          <a:p>
            <a:r>
              <a:rPr lang="en-US"/>
              <a:t>Please contact the AHOD2131 RO investigators if you have questions:</a:t>
            </a:r>
          </a:p>
          <a:p>
            <a:pPr lvl="1"/>
            <a:r>
              <a:rPr lang="en-US"/>
              <a:t>Brad Hoppe: hoppe.bradford@mayo.edu</a:t>
            </a:r>
          </a:p>
          <a:p>
            <a:pPr lvl="1"/>
            <a:r>
              <a:rPr lang="en-US"/>
              <a:t>Andrea Lo: andrea.lo@bccancer.bc.ca</a:t>
            </a:r>
          </a:p>
          <a:p>
            <a:pPr lvl="1"/>
            <a:r>
              <a:rPr lang="en-US"/>
              <a:t>Ray Mailhot: rbmailhot@floridaproton.org  </a:t>
            </a:r>
          </a:p>
          <a:p>
            <a:pPr lvl="1"/>
            <a:r>
              <a:rPr lang="en-US"/>
              <a:t>David Hodgson: david.hodgson@uhn.ca</a:t>
            </a:r>
          </a:p>
          <a:p>
            <a:pPr lvl="1"/>
            <a:r>
              <a:rPr lang="en-US"/>
              <a:t>Sarah Milgrom: sarah.milgrom@CUAnschutz.edu</a:t>
            </a:r>
          </a:p>
          <a:p>
            <a:pPr lvl="1"/>
            <a:endParaRPr lang="en-US"/>
          </a:p>
        </p:txBody>
      </p:sp>
    </p:spTree>
    <p:extLst>
      <p:ext uri="{BB962C8B-B14F-4D97-AF65-F5344CB8AC3E}">
        <p14:creationId xmlns:p14="http://schemas.microsoft.com/office/powerpoint/2010/main" val="346171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A952D-CC1D-C03B-B0FB-32290B4B1FA6}"/>
              </a:ext>
            </a:extLst>
          </p:cNvPr>
          <p:cNvSpPr>
            <a:spLocks noGrp="1"/>
          </p:cNvSpPr>
          <p:nvPr>
            <p:ph type="title"/>
          </p:nvPr>
        </p:nvSpPr>
        <p:spPr>
          <a:xfrm>
            <a:off x="203200" y="371476"/>
            <a:ext cx="11430000" cy="590921"/>
          </a:xfrm>
        </p:spPr>
        <p:txBody>
          <a:bodyPr/>
          <a:lstStyle/>
          <a:p>
            <a:r>
              <a:rPr lang="en-US"/>
              <a:t>AHOD2131 Radiation Approach: </a:t>
            </a:r>
            <a:r>
              <a:rPr lang="en-US" u="sng">
                <a:solidFill>
                  <a:schemeClr val="tx1"/>
                </a:solidFill>
              </a:rPr>
              <a:t>Dose</a:t>
            </a:r>
            <a:endParaRPr lang="en-US" u="sng"/>
          </a:p>
        </p:txBody>
      </p:sp>
      <p:pic>
        <p:nvPicPr>
          <p:cNvPr id="4" name="Picture 3" descr="A cartoon of a person's body&#10;&#10;Description automatically generated">
            <a:extLst>
              <a:ext uri="{FF2B5EF4-FFF2-40B4-BE49-F238E27FC236}">
                <a16:creationId xmlns:a16="http://schemas.microsoft.com/office/drawing/2014/main" id="{81B4AFA4-FABC-4092-DC54-32CB87A15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775" y="1421141"/>
            <a:ext cx="3918856" cy="2743200"/>
          </a:xfrm>
          <a:prstGeom prst="rect">
            <a:avLst/>
          </a:prstGeom>
        </p:spPr>
      </p:pic>
      <p:pic>
        <p:nvPicPr>
          <p:cNvPr id="5" name="Picture 4" descr="A cartoon of a person's body&#10;&#10;Description automatically generated">
            <a:extLst>
              <a:ext uri="{FF2B5EF4-FFF2-40B4-BE49-F238E27FC236}">
                <a16:creationId xmlns:a16="http://schemas.microsoft.com/office/drawing/2014/main" id="{FE72513C-CB6F-47E2-DAC1-109C2F681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516" y="1421141"/>
            <a:ext cx="3918858" cy="2743200"/>
          </a:xfrm>
          <a:prstGeom prst="rect">
            <a:avLst/>
          </a:prstGeom>
        </p:spPr>
      </p:pic>
      <p:sp>
        <p:nvSpPr>
          <p:cNvPr id="7" name="TextBox 6">
            <a:extLst>
              <a:ext uri="{FF2B5EF4-FFF2-40B4-BE49-F238E27FC236}">
                <a16:creationId xmlns:a16="http://schemas.microsoft.com/office/drawing/2014/main" id="{2A74FAA0-1635-37FF-0ABD-46C64C07B95D}"/>
              </a:ext>
            </a:extLst>
          </p:cNvPr>
          <p:cNvSpPr txBox="1"/>
          <p:nvPr/>
        </p:nvSpPr>
        <p:spPr>
          <a:xfrm>
            <a:off x="5649145" y="964560"/>
            <a:ext cx="879600" cy="461665"/>
          </a:xfrm>
          <a:prstGeom prst="rect">
            <a:avLst/>
          </a:prstGeom>
          <a:noFill/>
        </p:spPr>
        <p:txBody>
          <a:bodyPr wrap="none" rtlCol="0">
            <a:spAutoFit/>
          </a:bodyPr>
          <a:lstStyle/>
          <a:p>
            <a:r>
              <a:rPr lang="en-US" sz="2400" b="1"/>
              <a:t>ISRT</a:t>
            </a:r>
          </a:p>
        </p:txBody>
      </p:sp>
      <p:sp>
        <p:nvSpPr>
          <p:cNvPr id="8" name="TextBox 7">
            <a:extLst>
              <a:ext uri="{FF2B5EF4-FFF2-40B4-BE49-F238E27FC236}">
                <a16:creationId xmlns:a16="http://schemas.microsoft.com/office/drawing/2014/main" id="{D7E3641F-1ECB-8CB2-EF1A-67D64DB473F0}"/>
              </a:ext>
            </a:extLst>
          </p:cNvPr>
          <p:cNvSpPr txBox="1"/>
          <p:nvPr/>
        </p:nvSpPr>
        <p:spPr>
          <a:xfrm>
            <a:off x="9266909" y="972581"/>
            <a:ext cx="1210588" cy="461665"/>
          </a:xfrm>
          <a:prstGeom prst="rect">
            <a:avLst/>
          </a:prstGeom>
          <a:noFill/>
        </p:spPr>
        <p:txBody>
          <a:bodyPr wrap="none" rtlCol="0">
            <a:spAutoFit/>
          </a:bodyPr>
          <a:lstStyle/>
          <a:p>
            <a:r>
              <a:rPr lang="en-US" sz="2400" b="1" err="1"/>
              <a:t>pRSRT</a:t>
            </a:r>
            <a:endParaRPr lang="en-US" sz="2400" b="1"/>
          </a:p>
        </p:txBody>
      </p:sp>
      <p:graphicFrame>
        <p:nvGraphicFramePr>
          <p:cNvPr id="16" name="Table 15">
            <a:extLst>
              <a:ext uri="{FF2B5EF4-FFF2-40B4-BE49-F238E27FC236}">
                <a16:creationId xmlns:a16="http://schemas.microsoft.com/office/drawing/2014/main" id="{6B56D94F-E82E-1BAF-EE5D-E18803105F08}"/>
              </a:ext>
            </a:extLst>
          </p:cNvPr>
          <p:cNvGraphicFramePr>
            <a:graphicFrameLocks noGrp="1"/>
          </p:cNvGraphicFramePr>
          <p:nvPr>
            <p:extLst>
              <p:ext uri="{D42A27DB-BD31-4B8C-83A1-F6EECF244321}">
                <p14:modId xmlns:p14="http://schemas.microsoft.com/office/powerpoint/2010/main" val="1481812068"/>
              </p:ext>
            </p:extLst>
          </p:nvPr>
        </p:nvGraphicFramePr>
        <p:xfrm>
          <a:off x="381000" y="4200756"/>
          <a:ext cx="11430000" cy="2590800"/>
        </p:xfrm>
        <a:graphic>
          <a:graphicData uri="http://schemas.openxmlformats.org/drawingml/2006/table">
            <a:tbl>
              <a:tblPr firstRow="1" bandRow="1">
                <a:tableStyleId>{16D9F66E-5EB9-4882-86FB-DCBF35E3C3E4}</a:tableStyleId>
              </a:tblPr>
              <a:tblGrid>
                <a:gridCol w="3810000">
                  <a:extLst>
                    <a:ext uri="{9D8B030D-6E8A-4147-A177-3AD203B41FA5}">
                      <a16:colId xmlns:a16="http://schemas.microsoft.com/office/drawing/2014/main" val="1475682514"/>
                    </a:ext>
                  </a:extLst>
                </a:gridCol>
                <a:gridCol w="3810000">
                  <a:extLst>
                    <a:ext uri="{9D8B030D-6E8A-4147-A177-3AD203B41FA5}">
                      <a16:colId xmlns:a16="http://schemas.microsoft.com/office/drawing/2014/main" val="3472730541"/>
                    </a:ext>
                  </a:extLst>
                </a:gridCol>
                <a:gridCol w="3810000">
                  <a:extLst>
                    <a:ext uri="{9D8B030D-6E8A-4147-A177-3AD203B41FA5}">
                      <a16:colId xmlns:a16="http://schemas.microsoft.com/office/drawing/2014/main" val="107195906"/>
                    </a:ext>
                  </a:extLst>
                </a:gridCol>
              </a:tblGrid>
              <a:tr h="370840">
                <a:tc>
                  <a:txBody>
                    <a:bodyPr/>
                    <a:lstStyle/>
                    <a:p>
                      <a:r>
                        <a:rPr lang="en-US" sz="2400" b="1"/>
                        <a:t>SER </a:t>
                      </a:r>
                      <a:r>
                        <a:rPr lang="en-US" sz="2400" b="1">
                          <a:sym typeface="Wingdings" panose="05000000000000000000" pitchFamily="2" charset="2"/>
                        </a:rPr>
                        <a:t> CMR</a:t>
                      </a:r>
                      <a:endParaRPr lang="en-US" sz="2400" b="1"/>
                    </a:p>
                  </a:txBody>
                  <a:tcPr/>
                </a:tc>
                <a:tc>
                  <a:txBody>
                    <a:bodyPr/>
                    <a:lstStyle/>
                    <a:p>
                      <a:pPr algn="ctr"/>
                      <a:r>
                        <a:rPr lang="en-US" sz="2400" b="1"/>
                        <a:t>30 </a:t>
                      </a:r>
                      <a:r>
                        <a:rPr lang="en-US" sz="2400" b="1" err="1"/>
                        <a:t>Gy</a:t>
                      </a:r>
                      <a:endParaRPr lang="en-US" sz="2400" b="1"/>
                    </a:p>
                  </a:txBody>
                  <a:tcPr/>
                </a:tc>
                <a:tc>
                  <a:txBody>
                    <a:bodyPr/>
                    <a:lstStyle/>
                    <a:p>
                      <a:pPr algn="ctr"/>
                      <a:endParaRPr lang="en-US" sz="2400" b="1"/>
                    </a:p>
                  </a:txBody>
                  <a:tcPr/>
                </a:tc>
                <a:extLst>
                  <a:ext uri="{0D108BD9-81ED-4DB2-BD59-A6C34878D82A}">
                    <a16:rowId xmlns:a16="http://schemas.microsoft.com/office/drawing/2014/main" val="1635893293"/>
                  </a:ext>
                </a:extLst>
              </a:tr>
              <a:tr h="370840">
                <a:tc>
                  <a:txBody>
                    <a:bodyPr/>
                    <a:lstStyle/>
                    <a:p>
                      <a:r>
                        <a:rPr lang="en-US" sz="2400" b="1"/>
                        <a:t>SER </a:t>
                      </a:r>
                      <a:r>
                        <a:rPr lang="en-US" sz="2400" b="1">
                          <a:sym typeface="Wingdings" panose="05000000000000000000" pitchFamily="2" charset="2"/>
                        </a:rPr>
                        <a:t> CMR </a:t>
                      </a:r>
                    </a:p>
                    <a:p>
                      <a:pPr marL="342900" indent="-342900">
                        <a:buFont typeface="Arial" panose="020B0604020202020204" pitchFamily="34" charset="0"/>
                        <a:buChar char="•"/>
                      </a:pPr>
                      <a:r>
                        <a:rPr lang="en-US" sz="2000" b="0">
                          <a:sym typeface="Wingdings" panose="05000000000000000000" pitchFamily="2" charset="2"/>
                        </a:rPr>
                        <a:t>&lt;16 y/o </a:t>
                      </a:r>
                    </a:p>
                    <a:p>
                      <a:pPr marL="342900" indent="-342900">
                        <a:buFont typeface="Arial" panose="020B0604020202020204" pitchFamily="34" charset="0"/>
                        <a:buChar char="•"/>
                      </a:pPr>
                      <a:r>
                        <a:rPr lang="en-US" sz="2000" b="0">
                          <a:sym typeface="Wingdings" panose="05000000000000000000" pitchFamily="2" charset="2"/>
                        </a:rPr>
                        <a:t>Any age, OAR constraints would be exceeded with 30 </a:t>
                      </a:r>
                      <a:r>
                        <a:rPr lang="en-US" sz="2000" b="0" err="1">
                          <a:sym typeface="Wingdings" panose="05000000000000000000" pitchFamily="2" charset="2"/>
                        </a:rPr>
                        <a:t>Gy</a:t>
                      </a:r>
                      <a:r>
                        <a:rPr lang="en-US" sz="2000" b="0">
                          <a:sym typeface="Wingdings" panose="05000000000000000000" pitchFamily="2" charset="2"/>
                        </a:rPr>
                        <a:t> ISRT</a:t>
                      </a:r>
                      <a:endParaRPr lang="en-US" sz="2000" b="0"/>
                    </a:p>
                  </a:txBody>
                  <a:tcPr/>
                </a:tc>
                <a:tc>
                  <a:txBody>
                    <a:bodyPr/>
                    <a:lstStyle/>
                    <a:p>
                      <a:pPr algn="ctr"/>
                      <a:r>
                        <a:rPr lang="en-US" sz="2400" b="1"/>
                        <a:t>21 </a:t>
                      </a:r>
                      <a:r>
                        <a:rPr lang="en-US" sz="2400" b="1" err="1"/>
                        <a:t>Gy</a:t>
                      </a:r>
                      <a:endParaRPr lang="en-US" sz="2400" b="1"/>
                    </a:p>
                  </a:txBody>
                  <a:tcPr/>
                </a:tc>
                <a:tc>
                  <a:txBody>
                    <a:bodyPr/>
                    <a:lstStyle/>
                    <a:p>
                      <a:pPr algn="ctr"/>
                      <a:r>
                        <a:rPr lang="en-US" sz="2400" b="1"/>
                        <a:t>9 </a:t>
                      </a:r>
                      <a:r>
                        <a:rPr lang="en-US" sz="2400" b="1" err="1"/>
                        <a:t>Gy</a:t>
                      </a:r>
                      <a:r>
                        <a:rPr lang="en-US" sz="2400" b="1"/>
                        <a:t> (SER)</a:t>
                      </a:r>
                    </a:p>
                  </a:txBody>
                  <a:tcPr/>
                </a:tc>
                <a:extLst>
                  <a:ext uri="{0D108BD9-81ED-4DB2-BD59-A6C34878D82A}">
                    <a16:rowId xmlns:a16="http://schemas.microsoft.com/office/drawing/2014/main" val="2419149810"/>
                  </a:ext>
                </a:extLst>
              </a:tr>
              <a:tr h="370840">
                <a:tc>
                  <a:txBody>
                    <a:bodyPr/>
                    <a:lstStyle/>
                    <a:p>
                      <a:r>
                        <a:rPr lang="en-US" sz="2400" b="1"/>
                        <a:t>SER </a:t>
                      </a:r>
                      <a:r>
                        <a:rPr lang="en-US" sz="2400" b="1">
                          <a:sym typeface="Wingdings" panose="05000000000000000000" pitchFamily="2" charset="2"/>
                        </a:rPr>
                        <a:t> PMR</a:t>
                      </a:r>
                      <a:endParaRPr lang="en-US" sz="2400" b="1"/>
                    </a:p>
                  </a:txBody>
                  <a:tcPr/>
                </a:tc>
                <a:tc>
                  <a:txBody>
                    <a:bodyPr/>
                    <a:lstStyle/>
                    <a:p>
                      <a:pPr algn="ctr"/>
                      <a:r>
                        <a:rPr lang="en-US" sz="2400" b="1"/>
                        <a:t>30 </a:t>
                      </a:r>
                      <a:r>
                        <a:rPr lang="en-US" sz="2400" b="1" err="1"/>
                        <a:t>Gy</a:t>
                      </a:r>
                      <a:endParaRPr lang="en-US" sz="2400" b="1"/>
                    </a:p>
                  </a:txBody>
                  <a:tcPr/>
                </a:tc>
                <a:tc>
                  <a:txBody>
                    <a:bodyPr/>
                    <a:lstStyle/>
                    <a:p>
                      <a:pPr algn="ctr"/>
                      <a:r>
                        <a:rPr lang="en-US" sz="2400" b="1"/>
                        <a:t>6-10 Gy (PMR)</a:t>
                      </a:r>
                    </a:p>
                  </a:txBody>
                  <a:tcPr/>
                </a:tc>
                <a:extLst>
                  <a:ext uri="{0D108BD9-81ED-4DB2-BD59-A6C34878D82A}">
                    <a16:rowId xmlns:a16="http://schemas.microsoft.com/office/drawing/2014/main" val="500564843"/>
                  </a:ext>
                </a:extLst>
              </a:tr>
            </a:tbl>
          </a:graphicData>
        </a:graphic>
      </p:graphicFrame>
    </p:spTree>
    <p:extLst>
      <p:ext uri="{BB962C8B-B14F-4D97-AF65-F5344CB8AC3E}">
        <p14:creationId xmlns:p14="http://schemas.microsoft.com/office/powerpoint/2010/main" val="140519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0C49-714C-2FCD-5C1E-FC835B2DAC63}"/>
              </a:ext>
            </a:extLst>
          </p:cNvPr>
          <p:cNvSpPr>
            <a:spLocks noGrp="1"/>
          </p:cNvSpPr>
          <p:nvPr>
            <p:ph type="title"/>
          </p:nvPr>
        </p:nvSpPr>
        <p:spPr/>
        <p:txBody>
          <a:bodyPr/>
          <a:lstStyle/>
          <a:p>
            <a:r>
              <a:rPr lang="en-US"/>
              <a:t>AHOD2131 Radiation Approach: </a:t>
            </a:r>
            <a:r>
              <a:rPr lang="en-US" u="sng">
                <a:solidFill>
                  <a:schemeClr val="tx1"/>
                </a:solidFill>
              </a:rPr>
              <a:t>Dose</a:t>
            </a:r>
          </a:p>
        </p:txBody>
      </p:sp>
      <p:sp>
        <p:nvSpPr>
          <p:cNvPr id="3" name="Content Placeholder 2">
            <a:extLst>
              <a:ext uri="{FF2B5EF4-FFF2-40B4-BE49-F238E27FC236}">
                <a16:creationId xmlns:a16="http://schemas.microsoft.com/office/drawing/2014/main" id="{E0C59308-6483-C8B2-8C8E-FA4641F500AA}"/>
              </a:ext>
            </a:extLst>
          </p:cNvPr>
          <p:cNvSpPr>
            <a:spLocks noGrp="1"/>
          </p:cNvSpPr>
          <p:nvPr>
            <p:ph idx="1"/>
          </p:nvPr>
        </p:nvSpPr>
        <p:spPr>
          <a:xfrm>
            <a:off x="508000" y="1371600"/>
            <a:ext cx="11430000" cy="4826000"/>
          </a:xfrm>
        </p:spPr>
        <p:txBody>
          <a:bodyPr>
            <a:normAutofit fontScale="92500" lnSpcReduction="10000"/>
          </a:bodyPr>
          <a:lstStyle/>
          <a:p>
            <a:r>
              <a:rPr lang="en-US" b="1"/>
              <a:t>Why 30 </a:t>
            </a:r>
            <a:r>
              <a:rPr lang="en-US" b="1" err="1"/>
              <a:t>Gy</a:t>
            </a:r>
            <a:r>
              <a:rPr lang="en-US" b="1"/>
              <a:t> instead of 21 </a:t>
            </a:r>
            <a:r>
              <a:rPr lang="en-US" b="1" err="1"/>
              <a:t>Gy</a:t>
            </a:r>
            <a:r>
              <a:rPr lang="en-US" b="1"/>
              <a:t>?</a:t>
            </a:r>
          </a:p>
          <a:p>
            <a:pPr lvl="1"/>
            <a:r>
              <a:rPr lang="en-US"/>
              <a:t>21 </a:t>
            </a:r>
            <a:r>
              <a:rPr lang="en-US" err="1"/>
              <a:t>Gy</a:t>
            </a:r>
            <a:r>
              <a:rPr lang="en-US"/>
              <a:t> may be insufficient</a:t>
            </a:r>
          </a:p>
          <a:p>
            <a:pPr lvl="2"/>
            <a:r>
              <a:rPr lang="en-US"/>
              <a:t>AHOD0031: 90% of relapses occurred within the RT field </a:t>
            </a:r>
            <a:r>
              <a:rPr lang="en-US" baseline="30000"/>
              <a:t>1</a:t>
            </a:r>
            <a:r>
              <a:rPr lang="en-US"/>
              <a:t> </a:t>
            </a:r>
          </a:p>
          <a:p>
            <a:pPr lvl="2"/>
            <a:r>
              <a:rPr lang="en-US"/>
              <a:t>AHOD0431: 80% of relapses in patients with SER/PR occurred within the RT field </a:t>
            </a:r>
            <a:r>
              <a:rPr lang="en-US" baseline="30000"/>
              <a:t>2</a:t>
            </a:r>
            <a:endParaRPr lang="en-US"/>
          </a:p>
          <a:p>
            <a:pPr lvl="2"/>
            <a:r>
              <a:rPr lang="en-US"/>
              <a:t>In-field relapses are less common after 30-36 </a:t>
            </a:r>
            <a:r>
              <a:rPr lang="en-US" err="1"/>
              <a:t>Gy</a:t>
            </a:r>
            <a:endParaRPr lang="en-US" baseline="30000"/>
          </a:p>
          <a:p>
            <a:pPr lvl="2"/>
            <a:r>
              <a:rPr lang="en-US"/>
              <a:t>GHSG HD11: PFS is *not* non-inferior after 20 </a:t>
            </a:r>
            <a:r>
              <a:rPr lang="en-US" err="1"/>
              <a:t>Gy</a:t>
            </a:r>
            <a:r>
              <a:rPr lang="en-US"/>
              <a:t> vs. 30 </a:t>
            </a:r>
            <a:r>
              <a:rPr lang="en-US" err="1"/>
              <a:t>Gy</a:t>
            </a:r>
            <a:r>
              <a:rPr lang="en-US"/>
              <a:t> following ABVD x 4 </a:t>
            </a:r>
            <a:r>
              <a:rPr lang="en-US" baseline="30000"/>
              <a:t>3</a:t>
            </a:r>
            <a:endParaRPr lang="en-US"/>
          </a:p>
          <a:p>
            <a:pPr lvl="1"/>
            <a:r>
              <a:rPr lang="en-US"/>
              <a:t>30-36 </a:t>
            </a:r>
            <a:r>
              <a:rPr lang="en-US" err="1"/>
              <a:t>Gy</a:t>
            </a:r>
            <a:r>
              <a:rPr lang="en-US"/>
              <a:t> is used on pediatric &amp; adult trials after an incomplete metabolic response</a:t>
            </a:r>
          </a:p>
          <a:p>
            <a:pPr lvl="2"/>
            <a:r>
              <a:rPr lang="en-US"/>
              <a:t>S1826, AHOD1331</a:t>
            </a:r>
          </a:p>
          <a:p>
            <a:pPr lvl="1"/>
            <a:r>
              <a:rPr lang="en-US"/>
              <a:t>AHOD2131 is using RT for SERs, who have less </a:t>
            </a:r>
            <a:r>
              <a:rPr lang="en-US" err="1"/>
              <a:t>chemoresponsive</a:t>
            </a:r>
            <a:r>
              <a:rPr lang="en-US"/>
              <a:t> disease</a:t>
            </a:r>
          </a:p>
          <a:p>
            <a:r>
              <a:rPr lang="en-US" b="1"/>
              <a:t>However, 21 </a:t>
            </a:r>
            <a:r>
              <a:rPr lang="en-US" b="1" err="1"/>
              <a:t>Gy</a:t>
            </a:r>
            <a:r>
              <a:rPr lang="en-US" b="1"/>
              <a:t> ISRT + 9 </a:t>
            </a:r>
            <a:r>
              <a:rPr lang="en-US" b="1" err="1"/>
              <a:t>Gy</a:t>
            </a:r>
            <a:r>
              <a:rPr lang="en-US" b="1"/>
              <a:t> boost </a:t>
            </a:r>
            <a:r>
              <a:rPr lang="en-US"/>
              <a:t>to SER sites is an option for patients with CMR on EST-PET who are</a:t>
            </a:r>
          </a:p>
          <a:p>
            <a:pPr lvl="2"/>
            <a:r>
              <a:rPr lang="en-US"/>
              <a:t>&lt;16 years old</a:t>
            </a:r>
          </a:p>
          <a:p>
            <a:pPr lvl="2"/>
            <a:r>
              <a:rPr lang="en-US"/>
              <a:t>Any age, if normal tissue constraints cannot be achieved with 30 </a:t>
            </a:r>
            <a:r>
              <a:rPr lang="en-US" err="1"/>
              <a:t>Gy</a:t>
            </a:r>
            <a:r>
              <a:rPr lang="en-US"/>
              <a:t> ISRT</a:t>
            </a:r>
          </a:p>
          <a:p>
            <a:endParaRPr lang="en-US"/>
          </a:p>
        </p:txBody>
      </p:sp>
      <p:sp>
        <p:nvSpPr>
          <p:cNvPr id="4" name="TextBox 3">
            <a:extLst>
              <a:ext uri="{FF2B5EF4-FFF2-40B4-BE49-F238E27FC236}">
                <a16:creationId xmlns:a16="http://schemas.microsoft.com/office/drawing/2014/main" id="{07F5244C-C626-5E97-0F2D-6AAC3FBA7A38}"/>
              </a:ext>
            </a:extLst>
          </p:cNvPr>
          <p:cNvSpPr txBox="1"/>
          <p:nvPr/>
        </p:nvSpPr>
        <p:spPr>
          <a:xfrm>
            <a:off x="9753600" y="6157832"/>
            <a:ext cx="2438937" cy="892552"/>
          </a:xfrm>
          <a:prstGeom prst="rect">
            <a:avLst/>
          </a:prstGeom>
          <a:noFill/>
        </p:spPr>
        <p:txBody>
          <a:bodyPr wrap="none" rtlCol="0">
            <a:spAutoFit/>
          </a:bodyPr>
          <a:lstStyle/>
          <a:p>
            <a:pPr marL="342900" indent="-342900">
              <a:buAutoNum type="arabicPeriod"/>
            </a:pPr>
            <a:r>
              <a:rPr lang="en-US" sz="1200" err="1">
                <a:solidFill>
                  <a:schemeClr val="accent6"/>
                </a:solidFill>
              </a:rPr>
              <a:t>Dharmarajan</a:t>
            </a:r>
            <a:r>
              <a:rPr lang="en-US" sz="1200">
                <a:solidFill>
                  <a:schemeClr val="accent6"/>
                </a:solidFill>
              </a:rPr>
              <a:t>, IJROBP 2015</a:t>
            </a:r>
          </a:p>
          <a:p>
            <a:pPr marL="342900" indent="-342900">
              <a:buAutoNum type="arabicPeriod"/>
            </a:pPr>
            <a:r>
              <a:rPr lang="en-US" sz="1200">
                <a:solidFill>
                  <a:schemeClr val="accent6"/>
                </a:solidFill>
              </a:rPr>
              <a:t>Parekh, Blood 2022</a:t>
            </a:r>
          </a:p>
          <a:p>
            <a:pPr marL="342900" indent="-342900">
              <a:buAutoNum type="arabicPeriod"/>
            </a:pPr>
            <a:r>
              <a:rPr lang="en-US" sz="1200" err="1">
                <a:solidFill>
                  <a:schemeClr val="accent6"/>
                </a:solidFill>
              </a:rPr>
              <a:t>Eich</a:t>
            </a:r>
            <a:r>
              <a:rPr lang="en-US" sz="1200">
                <a:solidFill>
                  <a:schemeClr val="accent6"/>
                </a:solidFill>
              </a:rPr>
              <a:t>, JCO 2010</a:t>
            </a:r>
          </a:p>
          <a:p>
            <a:pPr marL="342900" indent="-342900">
              <a:buAutoNum type="arabicPeriod"/>
            </a:pPr>
            <a:endParaRPr lang="en-US" sz="1400">
              <a:solidFill>
                <a:schemeClr val="accent6"/>
              </a:solidFill>
            </a:endParaRPr>
          </a:p>
        </p:txBody>
      </p:sp>
    </p:spTree>
    <p:extLst>
      <p:ext uri="{BB962C8B-B14F-4D97-AF65-F5344CB8AC3E}">
        <p14:creationId xmlns:p14="http://schemas.microsoft.com/office/powerpoint/2010/main" val="51346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EE69B-4E23-A857-FFFD-6ACF0B84B5E6}"/>
              </a:ext>
            </a:extLst>
          </p:cNvPr>
          <p:cNvSpPr/>
          <p:nvPr/>
        </p:nvSpPr>
        <p:spPr>
          <a:xfrm>
            <a:off x="203200" y="5886802"/>
            <a:ext cx="11988800" cy="9122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ACC2D-B92B-335A-AD80-84865A53AB56}"/>
              </a:ext>
            </a:extLst>
          </p:cNvPr>
          <p:cNvSpPr>
            <a:spLocks noGrp="1"/>
          </p:cNvSpPr>
          <p:nvPr>
            <p:ph type="title"/>
          </p:nvPr>
        </p:nvSpPr>
        <p:spPr/>
        <p:txBody>
          <a:bodyPr/>
          <a:lstStyle/>
          <a:p>
            <a:r>
              <a:rPr lang="en-US"/>
              <a:t>AHOD2131 Radiation Approach: </a:t>
            </a:r>
            <a:r>
              <a:rPr lang="en-US" u="sng">
                <a:solidFill>
                  <a:schemeClr val="tx1"/>
                </a:solidFill>
              </a:rPr>
              <a:t>Technique</a:t>
            </a:r>
          </a:p>
        </p:txBody>
      </p:sp>
      <p:sp>
        <p:nvSpPr>
          <p:cNvPr id="3" name="Content Placeholder 2">
            <a:extLst>
              <a:ext uri="{FF2B5EF4-FFF2-40B4-BE49-F238E27FC236}">
                <a16:creationId xmlns:a16="http://schemas.microsoft.com/office/drawing/2014/main" id="{31835FB8-54EE-9278-4A4D-9B43FAC17762}"/>
              </a:ext>
            </a:extLst>
          </p:cNvPr>
          <p:cNvSpPr>
            <a:spLocks noGrp="1"/>
          </p:cNvSpPr>
          <p:nvPr>
            <p:ph idx="1"/>
          </p:nvPr>
        </p:nvSpPr>
        <p:spPr/>
        <p:txBody>
          <a:bodyPr/>
          <a:lstStyle/>
          <a:p>
            <a:r>
              <a:rPr lang="en-US"/>
              <a:t>Advanced RT techniques are allowed (IMRT, VMAT, proton therapy) </a:t>
            </a:r>
          </a:p>
          <a:p>
            <a:pPr lvl="1"/>
            <a:r>
              <a:rPr lang="en-US"/>
              <a:t>Highly conformal</a:t>
            </a:r>
          </a:p>
          <a:p>
            <a:pPr lvl="1"/>
            <a:r>
              <a:rPr lang="en-US"/>
              <a:t>Minimize dose to normal tissues compared to historic 2D and 3D techniques</a:t>
            </a:r>
          </a:p>
          <a:p>
            <a:r>
              <a:rPr lang="en-US"/>
              <a:t>Motion assessment/reduction is encouraged (ex DIBH)</a:t>
            </a:r>
          </a:p>
          <a:p>
            <a:endParaRPr lang="en-US"/>
          </a:p>
        </p:txBody>
      </p:sp>
      <p:sp>
        <p:nvSpPr>
          <p:cNvPr id="4" name="TextBox 3">
            <a:extLst>
              <a:ext uri="{FF2B5EF4-FFF2-40B4-BE49-F238E27FC236}">
                <a16:creationId xmlns:a16="http://schemas.microsoft.com/office/drawing/2014/main" id="{40F8292E-F4EC-E68E-6516-042F8CDA6BE7}"/>
              </a:ext>
            </a:extLst>
          </p:cNvPr>
          <p:cNvSpPr txBox="1"/>
          <p:nvPr/>
        </p:nvSpPr>
        <p:spPr>
          <a:xfrm>
            <a:off x="9247188" y="3266283"/>
            <a:ext cx="1154483" cy="400110"/>
          </a:xfrm>
          <a:prstGeom prst="rect">
            <a:avLst/>
          </a:prstGeom>
          <a:noFill/>
        </p:spPr>
        <p:txBody>
          <a:bodyPr wrap="none" rtlCol="0">
            <a:spAutoFit/>
          </a:bodyPr>
          <a:lstStyle/>
          <a:p>
            <a:r>
              <a:rPr lang="en-US" sz="2000" b="1"/>
              <a:t>Protons</a:t>
            </a:r>
          </a:p>
        </p:txBody>
      </p:sp>
      <p:sp>
        <p:nvSpPr>
          <p:cNvPr id="5" name="TextBox 4">
            <a:extLst>
              <a:ext uri="{FF2B5EF4-FFF2-40B4-BE49-F238E27FC236}">
                <a16:creationId xmlns:a16="http://schemas.microsoft.com/office/drawing/2014/main" id="{84892B5F-F154-CA91-831D-02B751309F7D}"/>
              </a:ext>
            </a:extLst>
          </p:cNvPr>
          <p:cNvSpPr txBox="1"/>
          <p:nvPr/>
        </p:nvSpPr>
        <p:spPr>
          <a:xfrm>
            <a:off x="5939129" y="3266283"/>
            <a:ext cx="2092239" cy="400110"/>
          </a:xfrm>
          <a:prstGeom prst="rect">
            <a:avLst/>
          </a:prstGeom>
          <a:noFill/>
        </p:spPr>
        <p:txBody>
          <a:bodyPr wrap="none" rtlCol="0">
            <a:spAutoFit/>
          </a:bodyPr>
          <a:lstStyle/>
          <a:p>
            <a:r>
              <a:rPr lang="en-US" sz="2000" b="1"/>
              <a:t>IMRT with DIBH</a:t>
            </a:r>
          </a:p>
        </p:txBody>
      </p:sp>
      <p:sp>
        <p:nvSpPr>
          <p:cNvPr id="6" name="TextBox 5">
            <a:extLst>
              <a:ext uri="{FF2B5EF4-FFF2-40B4-BE49-F238E27FC236}">
                <a16:creationId xmlns:a16="http://schemas.microsoft.com/office/drawing/2014/main" id="{2BE79845-2317-1850-1EF4-8C5547D9DD38}"/>
              </a:ext>
            </a:extLst>
          </p:cNvPr>
          <p:cNvSpPr txBox="1"/>
          <p:nvPr/>
        </p:nvSpPr>
        <p:spPr>
          <a:xfrm>
            <a:off x="1879995" y="3266283"/>
            <a:ext cx="1537600" cy="400110"/>
          </a:xfrm>
          <a:prstGeom prst="rect">
            <a:avLst/>
          </a:prstGeom>
          <a:noFill/>
        </p:spPr>
        <p:txBody>
          <a:bodyPr wrap="none" rtlCol="0">
            <a:spAutoFit/>
          </a:bodyPr>
          <a:lstStyle/>
          <a:p>
            <a:r>
              <a:rPr lang="en-US" sz="2000" b="1"/>
              <a:t>Historic 2D</a:t>
            </a:r>
          </a:p>
        </p:txBody>
      </p:sp>
      <p:sp>
        <p:nvSpPr>
          <p:cNvPr id="7" name="TextBox 6">
            <a:extLst>
              <a:ext uri="{FF2B5EF4-FFF2-40B4-BE49-F238E27FC236}">
                <a16:creationId xmlns:a16="http://schemas.microsoft.com/office/drawing/2014/main" id="{2D3784F2-5932-2883-7504-646E43B988B6}"/>
              </a:ext>
            </a:extLst>
          </p:cNvPr>
          <p:cNvSpPr txBox="1"/>
          <p:nvPr/>
        </p:nvSpPr>
        <p:spPr>
          <a:xfrm>
            <a:off x="1480724" y="6481475"/>
            <a:ext cx="2322495" cy="369332"/>
          </a:xfrm>
          <a:prstGeom prst="rect">
            <a:avLst/>
          </a:prstGeom>
          <a:solidFill>
            <a:schemeClr val="accent5"/>
          </a:solidFill>
        </p:spPr>
        <p:txBody>
          <a:bodyPr wrap="none" rtlCol="0">
            <a:spAutoFit/>
          </a:bodyPr>
          <a:lstStyle/>
          <a:p>
            <a:r>
              <a:rPr lang="en-US"/>
              <a:t>Cutter et al.  JNCI 2015</a:t>
            </a:r>
          </a:p>
        </p:txBody>
      </p:sp>
      <p:pic>
        <p:nvPicPr>
          <p:cNvPr id="8" name="Picture 7">
            <a:extLst>
              <a:ext uri="{FF2B5EF4-FFF2-40B4-BE49-F238E27FC236}">
                <a16:creationId xmlns:a16="http://schemas.microsoft.com/office/drawing/2014/main" id="{FB7C22EE-01DF-4DF0-9ED5-6A9ABD6C5E5B}"/>
              </a:ext>
            </a:extLst>
          </p:cNvPr>
          <p:cNvPicPr>
            <a:picLocks noChangeAspect="1"/>
          </p:cNvPicPr>
          <p:nvPr/>
        </p:nvPicPr>
        <p:blipFill rotWithShape="1">
          <a:blip r:embed="rId2"/>
          <a:srcRect l="33437" r="34182"/>
          <a:stretch/>
        </p:blipFill>
        <p:spPr>
          <a:xfrm>
            <a:off x="8749973" y="3615359"/>
            <a:ext cx="2237875" cy="2834640"/>
          </a:xfrm>
          <a:prstGeom prst="rect">
            <a:avLst/>
          </a:prstGeom>
        </p:spPr>
      </p:pic>
      <p:sp>
        <p:nvSpPr>
          <p:cNvPr id="9" name="TextBox 8">
            <a:extLst>
              <a:ext uri="{FF2B5EF4-FFF2-40B4-BE49-F238E27FC236}">
                <a16:creationId xmlns:a16="http://schemas.microsoft.com/office/drawing/2014/main" id="{F844A9DA-B0EE-F90A-C3DA-52F5FFF45DFE}"/>
              </a:ext>
            </a:extLst>
          </p:cNvPr>
          <p:cNvSpPr txBox="1"/>
          <p:nvPr/>
        </p:nvSpPr>
        <p:spPr>
          <a:xfrm>
            <a:off x="8514260" y="6481475"/>
            <a:ext cx="2963312" cy="369332"/>
          </a:xfrm>
          <a:prstGeom prst="rect">
            <a:avLst/>
          </a:prstGeom>
          <a:noFill/>
        </p:spPr>
        <p:txBody>
          <a:bodyPr wrap="none" rtlCol="0">
            <a:spAutoFit/>
          </a:bodyPr>
          <a:lstStyle/>
          <a:p>
            <a:pPr algn="ctr"/>
            <a:r>
              <a:rPr lang="en-US"/>
              <a:t>Hoppe et al.  IJROBP 2014</a:t>
            </a:r>
          </a:p>
        </p:txBody>
      </p:sp>
      <p:pic>
        <p:nvPicPr>
          <p:cNvPr id="10" name="Picture 9">
            <a:extLst>
              <a:ext uri="{FF2B5EF4-FFF2-40B4-BE49-F238E27FC236}">
                <a16:creationId xmlns:a16="http://schemas.microsoft.com/office/drawing/2014/main" id="{6301C234-6DF5-E13F-BCC3-ECB9C062B70D}"/>
              </a:ext>
            </a:extLst>
          </p:cNvPr>
          <p:cNvPicPr>
            <a:picLocks noChangeAspect="1"/>
          </p:cNvPicPr>
          <p:nvPr/>
        </p:nvPicPr>
        <p:blipFill>
          <a:blip r:embed="rId3"/>
          <a:stretch>
            <a:fillRect/>
          </a:stretch>
        </p:blipFill>
        <p:spPr>
          <a:xfrm>
            <a:off x="5708043" y="3615359"/>
            <a:ext cx="2513308" cy="2834640"/>
          </a:xfrm>
          <a:prstGeom prst="rect">
            <a:avLst/>
          </a:prstGeom>
        </p:spPr>
      </p:pic>
      <p:sp>
        <p:nvSpPr>
          <p:cNvPr id="11" name="TextBox 10">
            <a:extLst>
              <a:ext uri="{FF2B5EF4-FFF2-40B4-BE49-F238E27FC236}">
                <a16:creationId xmlns:a16="http://schemas.microsoft.com/office/drawing/2014/main" id="{65E714B8-37D0-27AD-2C2B-1D60D69654A3}"/>
              </a:ext>
            </a:extLst>
          </p:cNvPr>
          <p:cNvSpPr txBox="1"/>
          <p:nvPr/>
        </p:nvSpPr>
        <p:spPr>
          <a:xfrm>
            <a:off x="5562518" y="6481475"/>
            <a:ext cx="3061725" cy="369332"/>
          </a:xfrm>
          <a:prstGeom prst="rect">
            <a:avLst/>
          </a:prstGeom>
          <a:noFill/>
        </p:spPr>
        <p:txBody>
          <a:bodyPr wrap="square" rtlCol="0">
            <a:spAutoFit/>
          </a:bodyPr>
          <a:lstStyle/>
          <a:p>
            <a:pPr algn="ctr"/>
            <a:r>
              <a:rPr lang="en-US"/>
              <a:t>Specht et al.  IJROBP 2014</a:t>
            </a:r>
          </a:p>
        </p:txBody>
      </p:sp>
      <p:pic>
        <p:nvPicPr>
          <p:cNvPr id="12" name="Picture 11">
            <a:extLst>
              <a:ext uri="{FF2B5EF4-FFF2-40B4-BE49-F238E27FC236}">
                <a16:creationId xmlns:a16="http://schemas.microsoft.com/office/drawing/2014/main" id="{6E9BAB09-4058-AC23-2682-CDDFDD9C14F1}"/>
              </a:ext>
            </a:extLst>
          </p:cNvPr>
          <p:cNvPicPr>
            <a:picLocks noChangeAspect="1"/>
          </p:cNvPicPr>
          <p:nvPr/>
        </p:nvPicPr>
        <p:blipFill>
          <a:blip r:embed="rId4"/>
          <a:stretch>
            <a:fillRect/>
          </a:stretch>
        </p:blipFill>
        <p:spPr>
          <a:xfrm>
            <a:off x="1439651" y="3615359"/>
            <a:ext cx="2362200" cy="2834640"/>
          </a:xfrm>
          <a:prstGeom prst="rect">
            <a:avLst/>
          </a:prstGeom>
        </p:spPr>
      </p:pic>
      <p:cxnSp>
        <p:nvCxnSpPr>
          <p:cNvPr id="14" name="Straight Arrow Connector 13">
            <a:extLst>
              <a:ext uri="{FF2B5EF4-FFF2-40B4-BE49-F238E27FC236}">
                <a16:creationId xmlns:a16="http://schemas.microsoft.com/office/drawing/2014/main" id="{479D6DB3-5EE8-D3C0-06A5-7B89E89F6F32}"/>
              </a:ext>
            </a:extLst>
          </p:cNvPr>
          <p:cNvCxnSpPr/>
          <p:nvPr/>
        </p:nvCxnSpPr>
        <p:spPr>
          <a:xfrm>
            <a:off x="4149090" y="5032679"/>
            <a:ext cx="11887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84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13DC-E4F0-43A6-BCC2-BCA3CF586918}"/>
              </a:ext>
            </a:extLst>
          </p:cNvPr>
          <p:cNvSpPr>
            <a:spLocks noGrp="1"/>
          </p:cNvSpPr>
          <p:nvPr>
            <p:ph type="title"/>
          </p:nvPr>
        </p:nvSpPr>
        <p:spPr/>
        <p:txBody>
          <a:bodyPr/>
          <a:lstStyle/>
          <a:p>
            <a:r>
              <a:rPr lang="en-US"/>
              <a:t>AHOD2131 Case #1</a:t>
            </a:r>
          </a:p>
        </p:txBody>
      </p:sp>
      <p:sp>
        <p:nvSpPr>
          <p:cNvPr id="3" name="Content Placeholder 2">
            <a:extLst>
              <a:ext uri="{FF2B5EF4-FFF2-40B4-BE49-F238E27FC236}">
                <a16:creationId xmlns:a16="http://schemas.microsoft.com/office/drawing/2014/main" id="{B56F0874-6ACD-4119-93BC-108EE65D375E}"/>
              </a:ext>
            </a:extLst>
          </p:cNvPr>
          <p:cNvSpPr>
            <a:spLocks noGrp="1"/>
          </p:cNvSpPr>
          <p:nvPr>
            <p:ph idx="1"/>
          </p:nvPr>
        </p:nvSpPr>
        <p:spPr>
          <a:xfrm>
            <a:off x="838200" y="1825625"/>
            <a:ext cx="6767945" cy="4351338"/>
          </a:xfrm>
        </p:spPr>
        <p:txBody>
          <a:bodyPr/>
          <a:lstStyle/>
          <a:p>
            <a:r>
              <a:rPr lang="en-US"/>
              <a:t>25 y/o man with stage IIA classic HL</a:t>
            </a:r>
          </a:p>
          <a:p>
            <a:r>
              <a:rPr lang="en-US">
                <a:sym typeface="Wingdings" panose="05000000000000000000" pitchFamily="2" charset="2"/>
              </a:rPr>
              <a:t>PET2: Deauville 4 (SER)</a:t>
            </a:r>
          </a:p>
          <a:p>
            <a:r>
              <a:rPr lang="en-US"/>
              <a:t>EST-PET: Deauville 2 (CMR)</a:t>
            </a:r>
          </a:p>
          <a:p>
            <a:endParaRPr lang="en-US"/>
          </a:p>
          <a:p>
            <a:r>
              <a:rPr lang="en-US"/>
              <a:t>ISRT: 30 </a:t>
            </a:r>
            <a:r>
              <a:rPr lang="en-US" err="1"/>
              <a:t>Gy</a:t>
            </a:r>
            <a:r>
              <a:rPr lang="en-US"/>
              <a:t> in 15 fractions</a:t>
            </a:r>
          </a:p>
        </p:txBody>
      </p:sp>
      <p:pic>
        <p:nvPicPr>
          <p:cNvPr id="5" name="Picture 4">
            <a:extLst>
              <a:ext uri="{FF2B5EF4-FFF2-40B4-BE49-F238E27FC236}">
                <a16:creationId xmlns:a16="http://schemas.microsoft.com/office/drawing/2014/main" id="{DCF1E599-B8E2-F787-67A4-7F896967684E}"/>
              </a:ext>
            </a:extLst>
          </p:cNvPr>
          <p:cNvPicPr>
            <a:picLocks noChangeAspect="1"/>
          </p:cNvPicPr>
          <p:nvPr/>
        </p:nvPicPr>
        <p:blipFill>
          <a:blip r:embed="rId2"/>
          <a:stretch>
            <a:fillRect/>
          </a:stretch>
        </p:blipFill>
        <p:spPr>
          <a:xfrm>
            <a:off x="7967168" y="0"/>
            <a:ext cx="4033562" cy="6858000"/>
          </a:xfrm>
          <a:prstGeom prst="rect">
            <a:avLst/>
          </a:prstGeom>
        </p:spPr>
      </p:pic>
    </p:spTree>
    <p:extLst>
      <p:ext uri="{BB962C8B-B14F-4D97-AF65-F5344CB8AC3E}">
        <p14:creationId xmlns:p14="http://schemas.microsoft.com/office/powerpoint/2010/main" val="304639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A7ADA0-8D4C-8C83-5F67-0519CF409B7F}"/>
              </a:ext>
            </a:extLst>
          </p:cNvPr>
          <p:cNvPicPr>
            <a:picLocks noGrp="1" noChangeAspect="1"/>
          </p:cNvPicPr>
          <p:nvPr>
            <p:ph idx="4294967295"/>
          </p:nvPr>
        </p:nvPicPr>
        <p:blipFill>
          <a:blip r:embed="rId3"/>
          <a:stretch>
            <a:fillRect/>
          </a:stretch>
        </p:blipFill>
        <p:spPr>
          <a:xfrm>
            <a:off x="7608969" y="2997138"/>
            <a:ext cx="2593975" cy="3840162"/>
          </a:xfrm>
        </p:spPr>
      </p:pic>
      <p:pic>
        <p:nvPicPr>
          <p:cNvPr id="5" name="Picture 4">
            <a:extLst>
              <a:ext uri="{FF2B5EF4-FFF2-40B4-BE49-F238E27FC236}">
                <a16:creationId xmlns:a16="http://schemas.microsoft.com/office/drawing/2014/main" id="{92295703-4229-1E8F-0969-222125B3C016}"/>
              </a:ext>
            </a:extLst>
          </p:cNvPr>
          <p:cNvPicPr>
            <a:picLocks noChangeAspect="1"/>
          </p:cNvPicPr>
          <p:nvPr/>
        </p:nvPicPr>
        <p:blipFill>
          <a:blip r:embed="rId4"/>
          <a:stretch>
            <a:fillRect/>
          </a:stretch>
        </p:blipFill>
        <p:spPr>
          <a:xfrm>
            <a:off x="1628930" y="2917412"/>
            <a:ext cx="3453793" cy="3836679"/>
          </a:xfrm>
          <a:prstGeom prst="rect">
            <a:avLst/>
          </a:prstGeom>
        </p:spPr>
      </p:pic>
      <p:pic>
        <p:nvPicPr>
          <p:cNvPr id="9" name="Picture 8">
            <a:extLst>
              <a:ext uri="{FF2B5EF4-FFF2-40B4-BE49-F238E27FC236}">
                <a16:creationId xmlns:a16="http://schemas.microsoft.com/office/drawing/2014/main" id="{363C584E-DA16-E995-55DE-851792E043D6}"/>
              </a:ext>
            </a:extLst>
          </p:cNvPr>
          <p:cNvPicPr>
            <a:picLocks noChangeAspect="1"/>
          </p:cNvPicPr>
          <p:nvPr/>
        </p:nvPicPr>
        <p:blipFill rotWithShape="1">
          <a:blip r:embed="rId5"/>
          <a:srcRect l="5472" t="8612" r="4163" b="11731"/>
          <a:stretch/>
        </p:blipFill>
        <p:spPr>
          <a:xfrm>
            <a:off x="799662" y="602673"/>
            <a:ext cx="5112329" cy="2197232"/>
          </a:xfrm>
          <a:prstGeom prst="rect">
            <a:avLst/>
          </a:prstGeom>
        </p:spPr>
      </p:pic>
      <p:pic>
        <p:nvPicPr>
          <p:cNvPr id="11" name="Picture 10">
            <a:extLst>
              <a:ext uri="{FF2B5EF4-FFF2-40B4-BE49-F238E27FC236}">
                <a16:creationId xmlns:a16="http://schemas.microsoft.com/office/drawing/2014/main" id="{697B4073-9496-72A4-1FAA-F05FA90FD626}"/>
              </a:ext>
            </a:extLst>
          </p:cNvPr>
          <p:cNvPicPr>
            <a:picLocks noChangeAspect="1"/>
          </p:cNvPicPr>
          <p:nvPr/>
        </p:nvPicPr>
        <p:blipFill>
          <a:blip r:embed="rId6"/>
          <a:stretch>
            <a:fillRect/>
          </a:stretch>
        </p:blipFill>
        <p:spPr>
          <a:xfrm>
            <a:off x="6272647" y="602673"/>
            <a:ext cx="5011880" cy="2207427"/>
          </a:xfrm>
          <a:prstGeom prst="rect">
            <a:avLst/>
          </a:prstGeom>
        </p:spPr>
      </p:pic>
      <p:sp>
        <p:nvSpPr>
          <p:cNvPr id="12" name="TextBox 11">
            <a:extLst>
              <a:ext uri="{FF2B5EF4-FFF2-40B4-BE49-F238E27FC236}">
                <a16:creationId xmlns:a16="http://schemas.microsoft.com/office/drawing/2014/main" id="{6DD20D99-70B1-7E93-741B-FDAC6301B557}"/>
              </a:ext>
            </a:extLst>
          </p:cNvPr>
          <p:cNvSpPr txBox="1"/>
          <p:nvPr/>
        </p:nvSpPr>
        <p:spPr>
          <a:xfrm>
            <a:off x="2346576" y="20700"/>
            <a:ext cx="2018501" cy="523220"/>
          </a:xfrm>
          <a:prstGeom prst="rect">
            <a:avLst/>
          </a:prstGeom>
          <a:noFill/>
        </p:spPr>
        <p:txBody>
          <a:bodyPr wrap="none" rtlCol="0">
            <a:spAutoFit/>
          </a:bodyPr>
          <a:lstStyle/>
          <a:p>
            <a:r>
              <a:rPr lang="en-US" sz="2800"/>
              <a:t>Baseline PET</a:t>
            </a:r>
          </a:p>
        </p:txBody>
      </p:sp>
      <p:sp>
        <p:nvSpPr>
          <p:cNvPr id="13" name="TextBox 12">
            <a:extLst>
              <a:ext uri="{FF2B5EF4-FFF2-40B4-BE49-F238E27FC236}">
                <a16:creationId xmlns:a16="http://schemas.microsoft.com/office/drawing/2014/main" id="{24715052-A754-72CA-264C-5E9881E1F60A}"/>
              </a:ext>
            </a:extLst>
          </p:cNvPr>
          <p:cNvSpPr txBox="1"/>
          <p:nvPr/>
        </p:nvSpPr>
        <p:spPr>
          <a:xfrm>
            <a:off x="8166817" y="20700"/>
            <a:ext cx="1223540" cy="523220"/>
          </a:xfrm>
          <a:prstGeom prst="rect">
            <a:avLst/>
          </a:prstGeom>
          <a:noFill/>
        </p:spPr>
        <p:txBody>
          <a:bodyPr wrap="none" rtlCol="0">
            <a:spAutoFit/>
          </a:bodyPr>
          <a:lstStyle/>
          <a:p>
            <a:r>
              <a:rPr lang="en-US" sz="2800" err="1"/>
              <a:t>CTVisrt</a:t>
            </a:r>
            <a:endParaRPr lang="en-US" sz="2800"/>
          </a:p>
        </p:txBody>
      </p:sp>
    </p:spTree>
    <p:extLst>
      <p:ext uri="{BB962C8B-B14F-4D97-AF65-F5344CB8AC3E}">
        <p14:creationId xmlns:p14="http://schemas.microsoft.com/office/powerpoint/2010/main" val="259355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0689-06C8-539E-85CA-13CA42DC1E27}"/>
              </a:ext>
            </a:extLst>
          </p:cNvPr>
          <p:cNvSpPr>
            <a:spLocks noGrp="1"/>
          </p:cNvSpPr>
          <p:nvPr>
            <p:ph type="title"/>
          </p:nvPr>
        </p:nvSpPr>
        <p:spPr>
          <a:xfrm>
            <a:off x="0" y="365125"/>
            <a:ext cx="12192000" cy="1325563"/>
          </a:xfrm>
        </p:spPr>
        <p:txBody>
          <a:bodyPr>
            <a:normAutofit/>
          </a:bodyPr>
          <a:lstStyle/>
          <a:p>
            <a:r>
              <a:rPr lang="en-US" sz="4000"/>
              <a:t>IMRT Plan Using DIBH &amp; Butterfly Arrangement*</a:t>
            </a:r>
          </a:p>
        </p:txBody>
      </p:sp>
      <p:grpSp>
        <p:nvGrpSpPr>
          <p:cNvPr id="23" name="Group 22">
            <a:extLst>
              <a:ext uri="{FF2B5EF4-FFF2-40B4-BE49-F238E27FC236}">
                <a16:creationId xmlns:a16="http://schemas.microsoft.com/office/drawing/2014/main" id="{0079F055-CE15-082D-1F9D-A66EE871C243}"/>
              </a:ext>
            </a:extLst>
          </p:cNvPr>
          <p:cNvGrpSpPr/>
          <p:nvPr/>
        </p:nvGrpSpPr>
        <p:grpSpPr>
          <a:xfrm>
            <a:off x="3368844" y="1216644"/>
            <a:ext cx="6096000" cy="4751019"/>
            <a:chOff x="0" y="1763456"/>
            <a:chExt cx="6096000" cy="4751019"/>
          </a:xfrm>
        </p:grpSpPr>
        <p:pic>
          <p:nvPicPr>
            <p:cNvPr id="21" name="Picture 20">
              <a:extLst>
                <a:ext uri="{FF2B5EF4-FFF2-40B4-BE49-F238E27FC236}">
                  <a16:creationId xmlns:a16="http://schemas.microsoft.com/office/drawing/2014/main" id="{9DD6F78B-F378-3D0F-A2A6-5D92813CCC2D}"/>
                </a:ext>
              </a:extLst>
            </p:cNvPr>
            <p:cNvPicPr>
              <a:picLocks noChangeAspect="1"/>
            </p:cNvPicPr>
            <p:nvPr/>
          </p:nvPicPr>
          <p:blipFill rotWithShape="1">
            <a:blip r:embed="rId2"/>
            <a:srcRect r="50000" b="54681"/>
            <a:stretch/>
          </p:blipFill>
          <p:spPr>
            <a:xfrm>
              <a:off x="0" y="1763456"/>
              <a:ext cx="6096000" cy="2331496"/>
            </a:xfrm>
            <a:prstGeom prst="rect">
              <a:avLst/>
            </a:prstGeom>
          </p:spPr>
        </p:pic>
        <p:pic>
          <p:nvPicPr>
            <p:cNvPr id="22" name="Picture 21">
              <a:extLst>
                <a:ext uri="{FF2B5EF4-FFF2-40B4-BE49-F238E27FC236}">
                  <a16:creationId xmlns:a16="http://schemas.microsoft.com/office/drawing/2014/main" id="{D6FE3BC4-0002-EEE6-53FC-A2B745ABCAA6}"/>
                </a:ext>
              </a:extLst>
            </p:cNvPr>
            <p:cNvPicPr>
              <a:picLocks noChangeAspect="1"/>
            </p:cNvPicPr>
            <p:nvPr/>
          </p:nvPicPr>
          <p:blipFill rotWithShape="1">
            <a:blip r:embed="rId2"/>
            <a:srcRect t="52479" r="50000" b="491"/>
            <a:stretch/>
          </p:blipFill>
          <p:spPr>
            <a:xfrm>
              <a:off x="0" y="4094952"/>
              <a:ext cx="6096000" cy="2419523"/>
            </a:xfrm>
            <a:prstGeom prst="rect">
              <a:avLst/>
            </a:prstGeom>
          </p:spPr>
        </p:pic>
      </p:grpSp>
      <p:sp>
        <p:nvSpPr>
          <p:cNvPr id="24" name="TextBox 23">
            <a:extLst>
              <a:ext uri="{FF2B5EF4-FFF2-40B4-BE49-F238E27FC236}">
                <a16:creationId xmlns:a16="http://schemas.microsoft.com/office/drawing/2014/main" id="{BCE02C6A-4AE0-1F5A-E4F1-9F355492E098}"/>
              </a:ext>
            </a:extLst>
          </p:cNvPr>
          <p:cNvSpPr txBox="1"/>
          <p:nvPr/>
        </p:nvSpPr>
        <p:spPr>
          <a:xfrm>
            <a:off x="7338677" y="6534403"/>
            <a:ext cx="4443332" cy="369332"/>
          </a:xfrm>
          <a:prstGeom prst="rect">
            <a:avLst/>
          </a:prstGeom>
          <a:noFill/>
        </p:spPr>
        <p:txBody>
          <a:bodyPr wrap="none" rtlCol="0">
            <a:spAutoFit/>
          </a:bodyPr>
          <a:lstStyle/>
          <a:p>
            <a:r>
              <a:rPr lang="en-US"/>
              <a:t>* Voong et al. </a:t>
            </a:r>
            <a:r>
              <a:rPr lang="en-US" err="1"/>
              <a:t>Radiat</a:t>
            </a:r>
            <a:r>
              <a:rPr lang="en-US"/>
              <a:t> Oncol. 2014 Apr 15:9:94</a:t>
            </a:r>
          </a:p>
        </p:txBody>
      </p:sp>
      <p:sp>
        <p:nvSpPr>
          <p:cNvPr id="4" name="Rectangle 3">
            <a:extLst>
              <a:ext uri="{FF2B5EF4-FFF2-40B4-BE49-F238E27FC236}">
                <a16:creationId xmlns:a16="http://schemas.microsoft.com/office/drawing/2014/main" id="{D025E438-FB99-4F6F-CF5E-1A6D10B9EE34}"/>
              </a:ext>
            </a:extLst>
          </p:cNvPr>
          <p:cNvSpPr/>
          <p:nvPr/>
        </p:nvSpPr>
        <p:spPr>
          <a:xfrm>
            <a:off x="3490029" y="2237665"/>
            <a:ext cx="88135" cy="15423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195846"/>
      </p:ext>
    </p:extLst>
  </p:cSld>
  <p:clrMapOvr>
    <a:masterClrMapping/>
  </p:clrMapOvr>
</p:sld>
</file>

<file path=ppt/theme/theme1.xml><?xml version="1.0" encoding="utf-8"?>
<a:theme xmlns:a="http://schemas.openxmlformats.org/drawingml/2006/main" name="1_Office Theme">
  <a:themeElements>
    <a:clrScheme name="Custom 1">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1624</Words>
  <Application>Microsoft Office PowerPoint</Application>
  <PresentationFormat>Widescreen</PresentationFormat>
  <Paragraphs>244</Paragraphs>
  <Slides>34</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ElsevierGulliver</vt:lpstr>
      <vt:lpstr>Lucida Grande</vt:lpstr>
      <vt:lpstr>Wingdings</vt:lpstr>
      <vt:lpstr>1_Office Theme</vt:lpstr>
      <vt:lpstr>1_Custom Design</vt:lpstr>
      <vt:lpstr>PowerPoint Presentation</vt:lpstr>
      <vt:lpstr>AHOD2131 Radiation Approach: Patient Selection</vt:lpstr>
      <vt:lpstr>AHOD2131 Radiation Approach: Target Volume</vt:lpstr>
      <vt:lpstr>AHOD2131 Radiation Approach: Dose</vt:lpstr>
      <vt:lpstr>AHOD2131 Radiation Approach: Dose</vt:lpstr>
      <vt:lpstr>AHOD2131 Radiation Approach: Technique</vt:lpstr>
      <vt:lpstr>AHOD2131 Case #1</vt:lpstr>
      <vt:lpstr>PowerPoint Presentation</vt:lpstr>
      <vt:lpstr>IMRT Plan Using DIBH &amp; Butterfly Arrangement*</vt:lpstr>
      <vt:lpstr>AHOD2131 Case #2</vt:lpstr>
      <vt:lpstr>PowerPoint Presentation</vt:lpstr>
      <vt:lpstr>PowerPoint Presentation</vt:lpstr>
      <vt:lpstr>IMRT Plan Using DIBH &amp; Butterfly Arrangement*</vt:lpstr>
      <vt:lpstr>AHOD2131 Case #3</vt:lpstr>
      <vt:lpstr>PowerPoint Presentation</vt:lpstr>
      <vt:lpstr>IMRT Plan Using DIBH &amp; Butterfly Arrangement*</vt:lpstr>
      <vt:lpstr>Case 4</vt:lpstr>
      <vt:lpstr>Contours</vt:lpstr>
      <vt:lpstr>Dose (% of prescription): Yellow: 95% of CTVpr Green: 95% of CTVisrt Orange: 10% of CTVisrt</vt:lpstr>
      <vt:lpstr>Case 5</vt:lpstr>
      <vt:lpstr>PowerPoint Presentation</vt:lpstr>
      <vt:lpstr>PowerPoint Presentation</vt:lpstr>
      <vt:lpstr>PowerPoint Presentation</vt:lpstr>
      <vt:lpstr>PowerPoint Presentation</vt:lpstr>
      <vt:lpstr>AHOD2131 Radiation Approach: Central Review </vt:lpstr>
      <vt:lpstr>PowerPoint Presentation</vt:lpstr>
      <vt:lpstr>AHOD2131 Radiation Approach: Central Review </vt:lpstr>
      <vt:lpstr>Challenge #1: Fusion Confusion</vt:lpstr>
      <vt:lpstr>Challenge #1: Fusion Confusion</vt:lpstr>
      <vt:lpstr>Challenge #2: Site Omission</vt:lpstr>
      <vt:lpstr>Challenge #2: Site Omission</vt:lpstr>
      <vt:lpstr>Challenge #3: Adjusting for Anatomic Changes </vt:lpstr>
      <vt:lpstr>Challenge #3: Adjusting for Anatomic Changes</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Kara</dc:creator>
  <cp:lastModifiedBy>Woods, Brien</cp:lastModifiedBy>
  <cp:revision>3</cp:revision>
  <dcterms:created xsi:type="dcterms:W3CDTF">2021-08-23T16:26:15Z</dcterms:created>
  <dcterms:modified xsi:type="dcterms:W3CDTF">2025-01-27T17:25:37Z</dcterms:modified>
</cp:coreProperties>
</file>